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8" r:id="rId4"/>
    <p:sldId id="257" r:id="rId5"/>
    <p:sldId id="258" r:id="rId6"/>
    <p:sldId id="259" r:id="rId7"/>
    <p:sldId id="260" r:id="rId8"/>
    <p:sldId id="269" r:id="rId9"/>
    <p:sldId id="270" r:id="rId10"/>
    <p:sldId id="272" r:id="rId11"/>
    <p:sldId id="273" r:id="rId12"/>
    <p:sldId id="262" r:id="rId13"/>
    <p:sldId id="281" r:id="rId14"/>
    <p:sldId id="264" r:id="rId15"/>
    <p:sldId id="277" r:id="rId16"/>
    <p:sldId id="278" r:id="rId17"/>
    <p:sldId id="279" r:id="rId18"/>
    <p:sldId id="332" r:id="rId19"/>
    <p:sldId id="286" r:id="rId20"/>
    <p:sldId id="287" r:id="rId21"/>
    <p:sldId id="288" r:id="rId22"/>
    <p:sldId id="280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17" r:id="rId39"/>
    <p:sldId id="318" r:id="rId40"/>
    <p:sldId id="319" r:id="rId41"/>
    <p:sldId id="320" r:id="rId42"/>
    <p:sldId id="307" r:id="rId43"/>
    <p:sldId id="308" r:id="rId44"/>
    <p:sldId id="309" r:id="rId45"/>
    <p:sldId id="310" r:id="rId46"/>
    <p:sldId id="321" r:id="rId47"/>
    <p:sldId id="322" r:id="rId48"/>
    <p:sldId id="324" r:id="rId49"/>
    <p:sldId id="323" r:id="rId50"/>
    <p:sldId id="311" r:id="rId51"/>
    <p:sldId id="312" r:id="rId52"/>
    <p:sldId id="314" r:id="rId53"/>
    <p:sldId id="313" r:id="rId54"/>
    <p:sldId id="325" r:id="rId55"/>
    <p:sldId id="326" r:id="rId56"/>
    <p:sldId id="327" r:id="rId57"/>
    <p:sldId id="328" r:id="rId58"/>
    <p:sldId id="334" r:id="rId59"/>
    <p:sldId id="329" r:id="rId60"/>
    <p:sldId id="316" r:id="rId61"/>
    <p:sldId id="330" r:id="rId62"/>
    <p:sldId id="331" r:id="rId63"/>
    <p:sldId id="335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322C5F9-7841-4454-B9FA-979249202C71}">
          <p14:sldIdLst>
            <p14:sldId id="265"/>
            <p14:sldId id="256"/>
            <p14:sldId id="268"/>
            <p14:sldId id="257"/>
            <p14:sldId id="258"/>
            <p14:sldId id="259"/>
            <p14:sldId id="260"/>
            <p14:sldId id="269"/>
            <p14:sldId id="270"/>
            <p14:sldId id="272"/>
            <p14:sldId id="273"/>
            <p14:sldId id="262"/>
            <p14:sldId id="281"/>
            <p14:sldId id="264"/>
            <p14:sldId id="277"/>
            <p14:sldId id="278"/>
            <p14:sldId id="279"/>
            <p14:sldId id="332"/>
            <p14:sldId id="286"/>
            <p14:sldId id="287"/>
            <p14:sldId id="288"/>
            <p14:sldId id="280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300"/>
            <p14:sldId id="301"/>
            <p14:sldId id="302"/>
            <p14:sldId id="303"/>
            <p14:sldId id="304"/>
            <p14:sldId id="305"/>
            <p14:sldId id="306"/>
            <p14:sldId id="317"/>
            <p14:sldId id="318"/>
            <p14:sldId id="319"/>
            <p14:sldId id="320"/>
            <p14:sldId id="307"/>
            <p14:sldId id="308"/>
            <p14:sldId id="309"/>
            <p14:sldId id="310"/>
            <p14:sldId id="321"/>
            <p14:sldId id="322"/>
            <p14:sldId id="324"/>
            <p14:sldId id="323"/>
            <p14:sldId id="311"/>
            <p14:sldId id="312"/>
            <p14:sldId id="314"/>
            <p14:sldId id="313"/>
            <p14:sldId id="325"/>
            <p14:sldId id="326"/>
            <p14:sldId id="327"/>
            <p14:sldId id="328"/>
            <p14:sldId id="334"/>
            <p14:sldId id="329"/>
            <p14:sldId id="316"/>
            <p14:sldId id="330"/>
            <p14:sldId id="331"/>
            <p14:sldId id="335"/>
          </p14:sldIdLst>
        </p14:section>
        <p14:section name="Untitled Section" id="{2D1458F5-053A-4286-BD2E-FB0A6524B65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24D"/>
    <a:srgbClr val="F8C91F"/>
    <a:srgbClr val="FFFFF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0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73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57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17/05/2025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2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17/05/2025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01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17/05/2025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69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17/05/2025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06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17/05/2025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04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17/05/2025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51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76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60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B4679-4367-4C48-AAC8-333E47A270F6}" type="datetimeFigureOut">
              <a:rPr lang="en-GB" smtClean="0"/>
              <a:t>17/05/2025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74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87040" y="1479400"/>
            <a:ext cx="5578694" cy="841123"/>
          </a:xfrm>
        </p:spPr>
        <p:txBody>
          <a:bodyPr>
            <a:noAutofit/>
          </a:bodyPr>
          <a:lstStyle/>
          <a:p>
            <a:r>
              <a:rPr lang="ur-PK" sz="5000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﷽</a:t>
            </a:r>
            <a:endParaRPr lang="en-GB" sz="5000" dirty="0">
              <a:solidFill>
                <a:schemeClr val="bg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F64198-BFE9-4A35-BDF6-42C028694022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0DFDFD6-F2BF-466E-80CA-4D37AF0A6402}"/>
              </a:ext>
            </a:extLst>
          </p:cNvPr>
          <p:cNvGrpSpPr/>
          <p:nvPr/>
        </p:nvGrpSpPr>
        <p:grpSpPr>
          <a:xfrm>
            <a:off x="3947127" y="3169703"/>
            <a:ext cx="3658520" cy="675280"/>
            <a:chOff x="4308838" y="3668042"/>
            <a:chExt cx="3720262" cy="7712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A072D66-9AB7-4D1A-AB53-22E73CE9694B}"/>
                </a:ext>
              </a:extLst>
            </p:cNvPr>
            <p:cNvSpPr/>
            <p:nvPr/>
          </p:nvSpPr>
          <p:spPr>
            <a:xfrm>
              <a:off x="4308838" y="3668042"/>
              <a:ext cx="2517199" cy="771221"/>
            </a:xfrm>
            <a:prstGeom prst="rect">
              <a:avLst/>
            </a:prstGeom>
            <a:solidFill>
              <a:srgbClr val="F8C91F"/>
            </a:solidFill>
            <a:ln>
              <a:solidFill>
                <a:srgbClr val="F8C91F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dirty="0">
                  <a:latin typeface="Montserrat ExtraBold" panose="00000900000000000000" pitchFamily="2" charset="0"/>
                </a:rPr>
                <a:t>Quran With 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C1B5EB-4ED3-41C0-9131-C36B7129A3C8}"/>
                </a:ext>
              </a:extLst>
            </p:cNvPr>
            <p:cNvSpPr/>
            <p:nvPr/>
          </p:nvSpPr>
          <p:spPr>
            <a:xfrm>
              <a:off x="6826037" y="3759763"/>
              <a:ext cx="1203063" cy="60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>
                  <a:solidFill>
                    <a:srgbClr val="11324D"/>
                  </a:solidFill>
                  <a:latin typeface="Montserrat ExtraBold" panose="00000900000000000000" pitchFamily="2" charset="0"/>
                </a:rPr>
                <a:t>Ali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7BDEBE2-98F7-40D0-A58F-DA27C13CC6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8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1413568"/>
          </a:xfrm>
        </p:spPr>
        <p:txBody>
          <a:bodyPr>
            <a:noAutofit/>
          </a:bodyPr>
          <a:lstStyle/>
          <a:p>
            <a:r>
              <a:rPr lang="en-GB" sz="9000" b="1" dirty="0">
                <a:solidFill>
                  <a:srgbClr val="11324D"/>
                </a:solidFill>
                <a:latin typeface="Montserrat" panose="00000500000000000000" pitchFamily="2" charset="0"/>
              </a:rPr>
              <a:t>Noorani Qaida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99455"/>
            <a:ext cx="9144000" cy="1076642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11324D"/>
                </a:solidFill>
                <a:latin typeface="Montserrat" panose="00000500000000000000" pitchFamily="2" charset="0"/>
              </a:rPr>
              <a:t>Arabic Letters Pronunciation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DC9904-B3BB-4C18-8CF3-AF71371CCBFF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541B874-973D-4739-9A9F-00CA0FC2425B}"/>
              </a:ext>
            </a:extLst>
          </p:cNvPr>
          <p:cNvGrpSpPr/>
          <p:nvPr/>
        </p:nvGrpSpPr>
        <p:grpSpPr>
          <a:xfrm>
            <a:off x="4783045" y="4872189"/>
            <a:ext cx="2625910" cy="771221"/>
            <a:chOff x="4308838" y="3110822"/>
            <a:chExt cx="2625910" cy="7712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3483B3E-669A-4E28-A231-B7AEF2344D94}"/>
                </a:ext>
              </a:extLst>
            </p:cNvPr>
            <p:cNvSpPr/>
            <p:nvPr/>
          </p:nvSpPr>
          <p:spPr>
            <a:xfrm>
              <a:off x="4308838" y="3110822"/>
              <a:ext cx="1690177" cy="771221"/>
            </a:xfrm>
            <a:prstGeom prst="rect">
              <a:avLst/>
            </a:prstGeom>
            <a:solidFill>
              <a:srgbClr val="11324D"/>
            </a:solidFill>
            <a:ln>
              <a:solidFill>
                <a:srgbClr val="F8C91F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atin typeface="Montserrat ExtraBold" panose="00000900000000000000" pitchFamily="2" charset="0"/>
                </a:rPr>
                <a:t>Quran With 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4BE31D-5EE0-425C-840E-0256C2DBA4FD}"/>
                </a:ext>
              </a:extLst>
            </p:cNvPr>
            <p:cNvSpPr/>
            <p:nvPr/>
          </p:nvSpPr>
          <p:spPr>
            <a:xfrm>
              <a:off x="5999015" y="3196509"/>
              <a:ext cx="935733" cy="60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11324D"/>
                  </a:solidFill>
                  <a:latin typeface="Montserrat ExtraBold" panose="00000900000000000000" pitchFamily="2" charset="0"/>
                </a:rPr>
                <a:t>Ali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ADAEED5-1416-40CF-A345-7E60D7F0A4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56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938C668-2D57-408C-82D1-EB8260D29BE0}"/>
              </a:ext>
            </a:extLst>
          </p:cNvPr>
          <p:cNvSpPr/>
          <p:nvPr/>
        </p:nvSpPr>
        <p:spPr>
          <a:xfrm>
            <a:off x="1750980" y="1354701"/>
            <a:ext cx="4688732" cy="1074657"/>
          </a:xfrm>
          <a:prstGeom prst="rect">
            <a:avLst/>
          </a:prstGeom>
          <a:solidFill>
            <a:srgbClr val="1132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1211" y="1614133"/>
            <a:ext cx="5685443" cy="616211"/>
          </a:xfrm>
        </p:spPr>
        <p:txBody>
          <a:bodyPr>
            <a:noAutofit/>
          </a:bodyPr>
          <a:lstStyle/>
          <a:p>
            <a:r>
              <a:rPr lang="en-GB" sz="4500" b="1" dirty="0">
                <a:solidFill>
                  <a:srgbClr val="F8C91F"/>
                </a:solidFill>
                <a:latin typeface="Montserrat" panose="00000500000000000000" pitchFamily="2" charset="0"/>
              </a:rPr>
              <a:t>Instructions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1211" y="2873028"/>
            <a:ext cx="9227128" cy="2198300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rgbClr val="11324D"/>
                </a:solidFill>
                <a:latin typeface="Montserrat" panose="00000500000000000000" pitchFamily="2" charset="0"/>
              </a:rPr>
              <a:t>Alphabets are the building blocks so need special attention. </a:t>
            </a:r>
            <a:endParaRPr lang="ur-PK" sz="1600" dirty="0">
              <a:solidFill>
                <a:srgbClr val="11324D"/>
              </a:solidFill>
              <a:latin typeface="Montserrat" panose="00000500000000000000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rgbClr val="11324D"/>
                </a:solidFill>
                <a:latin typeface="Montserrat" panose="00000500000000000000" pitchFamily="2" charset="0"/>
              </a:rPr>
              <a:t>Focus on child's pronunciation and identification of Dots on different letters. Have students read from left to right, top to bottom and bottom to top. </a:t>
            </a:r>
            <a:endParaRPr lang="ur-PK" sz="1600" dirty="0">
              <a:solidFill>
                <a:srgbClr val="11324D"/>
              </a:solidFill>
              <a:latin typeface="Montserrat" panose="00000500000000000000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rgbClr val="11324D"/>
                </a:solidFill>
                <a:latin typeface="Montserrat" panose="00000500000000000000" pitchFamily="2" charset="0"/>
              </a:rPr>
              <a:t>Moreover, have a practice on bold and light letters. </a:t>
            </a:r>
            <a:endParaRPr lang="ur-PK" sz="1600" dirty="0">
              <a:solidFill>
                <a:srgbClr val="11324D"/>
              </a:solidFill>
              <a:latin typeface="Montserrat" panose="00000500000000000000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rgbClr val="11324D"/>
                </a:solidFill>
                <a:latin typeface="Montserrat" panose="00000500000000000000" pitchFamily="2" charset="0"/>
              </a:rPr>
              <a:t>Remember, if not taught properly, both the student and teacher will be in trouble in latter lessons.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8CF788-A54C-4EFB-990F-CFD8AC0B7E48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8B1638-1C96-42AD-89A5-24141A5815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91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6588F75-82E1-4761-A11C-A1D6B9A99E66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15D48D1-FB72-4DED-8EF4-249B69B5E2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F622A5F-1B56-48E1-82B1-CA294B42043C}"/>
              </a:ext>
            </a:extLst>
          </p:cNvPr>
          <p:cNvSpPr txBox="1"/>
          <p:nvPr/>
        </p:nvSpPr>
        <p:spPr>
          <a:xfrm>
            <a:off x="995844" y="1247822"/>
            <a:ext cx="3501724" cy="163121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0" dirty="0">
                <a:solidFill>
                  <a:srgbClr val="F8C91F"/>
                </a:solidFill>
                <a:latin typeface="Montserrat" panose="00000500000000000000" pitchFamily="2" charset="0"/>
              </a:rPr>
              <a:t> ALIF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16E5E0-2F03-4A54-8EAC-736D56FE7E4E}"/>
              </a:ext>
            </a:extLst>
          </p:cNvPr>
          <p:cNvSpPr/>
          <p:nvPr/>
        </p:nvSpPr>
        <p:spPr>
          <a:xfrm>
            <a:off x="8310492" y="1473932"/>
            <a:ext cx="2147958" cy="163121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5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</a:t>
            </a:r>
            <a:endParaRPr lang="en-US" sz="15000" dirty="0">
              <a:solidFill>
                <a:srgbClr val="F8C91F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C72BF6-007A-4D24-8C80-DD86DA81D116}"/>
              </a:ext>
            </a:extLst>
          </p:cNvPr>
          <p:cNvSpPr txBox="1"/>
          <p:nvPr/>
        </p:nvSpPr>
        <p:spPr>
          <a:xfrm>
            <a:off x="4968797" y="4042462"/>
            <a:ext cx="1979948" cy="163121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الف</a:t>
            </a:r>
            <a:endParaRPr lang="en-US" sz="10000" dirty="0">
              <a:solidFill>
                <a:srgbClr val="F8C91F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4466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2141E5-123A-4F1F-8547-7BEEDF9D007A}"/>
              </a:ext>
            </a:extLst>
          </p:cNvPr>
          <p:cNvSpPr txBox="1"/>
          <p:nvPr/>
        </p:nvSpPr>
        <p:spPr>
          <a:xfrm>
            <a:off x="1050062" y="1290868"/>
            <a:ext cx="2688816" cy="1631216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0" dirty="0">
                <a:solidFill>
                  <a:srgbClr val="11324D"/>
                </a:solidFill>
                <a:latin typeface="Montserrat" panose="00000500000000000000" pitchFamily="2" charset="0"/>
              </a:rPr>
              <a:t>Baa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A0DC31-272D-4CE0-8654-7065BA212CF0}"/>
              </a:ext>
            </a:extLst>
          </p:cNvPr>
          <p:cNvSpPr txBox="1"/>
          <p:nvPr/>
        </p:nvSpPr>
        <p:spPr>
          <a:xfrm>
            <a:off x="5314467" y="3680512"/>
            <a:ext cx="1369096" cy="1631216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با</a:t>
            </a:r>
            <a:endParaRPr lang="en-US" sz="10000" dirty="0">
              <a:solidFill>
                <a:srgbClr val="11324D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0C425E-2457-4FF0-93C2-BE9E961ACA82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285F793-A5AE-4B6E-AF41-2E7F306CA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8C518CB-2565-400C-B68D-276030190FC7}"/>
              </a:ext>
            </a:extLst>
          </p:cNvPr>
          <p:cNvSpPr/>
          <p:nvPr/>
        </p:nvSpPr>
        <p:spPr>
          <a:xfrm>
            <a:off x="8310492" y="1473932"/>
            <a:ext cx="2147958" cy="1631217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5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ب</a:t>
            </a:r>
            <a:endParaRPr lang="en-US" sz="15000" dirty="0"/>
          </a:p>
        </p:txBody>
      </p:sp>
    </p:spTree>
    <p:extLst>
      <p:ext uri="{BB962C8B-B14F-4D97-AF65-F5344CB8AC3E}">
        <p14:creationId xmlns:p14="http://schemas.microsoft.com/office/powerpoint/2010/main" val="108125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65672C-24C5-4444-97FE-6FB4E44B7D4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D32232-A49D-44BE-A5A1-18CD02E442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48D7A7-91E2-4311-9CA1-39AECAAB17B2}"/>
              </a:ext>
            </a:extLst>
          </p:cNvPr>
          <p:cNvSpPr txBox="1"/>
          <p:nvPr/>
        </p:nvSpPr>
        <p:spPr>
          <a:xfrm>
            <a:off x="1025935" y="1302659"/>
            <a:ext cx="2688816" cy="163121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0" dirty="0">
                <a:solidFill>
                  <a:srgbClr val="11324D"/>
                </a:solidFill>
                <a:latin typeface="Montserrat" panose="00000500000000000000" pitchFamily="2" charset="0"/>
              </a:rPr>
              <a:t>Taa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2114AB-B562-447B-B509-3181A666CCA9}"/>
              </a:ext>
            </a:extLst>
          </p:cNvPr>
          <p:cNvSpPr txBox="1"/>
          <p:nvPr/>
        </p:nvSpPr>
        <p:spPr>
          <a:xfrm>
            <a:off x="5314467" y="3718612"/>
            <a:ext cx="1369096" cy="163121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تا</a:t>
            </a:r>
            <a:endParaRPr lang="en-US" sz="10000" dirty="0">
              <a:solidFill>
                <a:srgbClr val="11324D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84765A-6A1A-4B1D-8874-494BE0E52A4F}"/>
              </a:ext>
            </a:extLst>
          </p:cNvPr>
          <p:cNvSpPr/>
          <p:nvPr/>
        </p:nvSpPr>
        <p:spPr>
          <a:xfrm>
            <a:off x="8477250" y="1302659"/>
            <a:ext cx="1981200" cy="163121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5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ت</a:t>
            </a:r>
            <a:endParaRPr lang="en-US" sz="15000" dirty="0"/>
          </a:p>
        </p:txBody>
      </p:sp>
    </p:spTree>
    <p:extLst>
      <p:ext uri="{BB962C8B-B14F-4D97-AF65-F5344CB8AC3E}">
        <p14:creationId xmlns:p14="http://schemas.microsoft.com/office/powerpoint/2010/main" val="85356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9F97A6-2C16-4C9F-B909-FB958E744551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8CAECB-F2F2-4EB7-9C94-AC0E1F2FEC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8131CF8-4307-404F-82D7-E726974BC7C3}"/>
              </a:ext>
            </a:extLst>
          </p:cNvPr>
          <p:cNvSpPr txBox="1"/>
          <p:nvPr/>
        </p:nvSpPr>
        <p:spPr>
          <a:xfrm>
            <a:off x="995844" y="1247822"/>
            <a:ext cx="3501724" cy="163121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0" dirty="0">
                <a:solidFill>
                  <a:srgbClr val="F8C91F"/>
                </a:solidFill>
                <a:latin typeface="Montserrat" panose="00000500000000000000" pitchFamily="2" charset="0"/>
              </a:rPr>
              <a:t> </a:t>
            </a:r>
            <a:r>
              <a:rPr lang="en-US" sz="10000" dirty="0" err="1">
                <a:solidFill>
                  <a:srgbClr val="F8C91F"/>
                </a:solidFill>
                <a:latin typeface="Montserrat" panose="00000500000000000000" pitchFamily="2" charset="0"/>
              </a:rPr>
              <a:t>Saa</a:t>
            </a:r>
            <a:endParaRPr lang="en-US" sz="10000" dirty="0">
              <a:solidFill>
                <a:srgbClr val="F8C91F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F7D859-17F0-4222-A53D-D9303B2247BD}"/>
              </a:ext>
            </a:extLst>
          </p:cNvPr>
          <p:cNvSpPr/>
          <p:nvPr/>
        </p:nvSpPr>
        <p:spPr>
          <a:xfrm>
            <a:off x="8310492" y="1473932"/>
            <a:ext cx="2147958" cy="163121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5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ث</a:t>
            </a:r>
            <a:endParaRPr lang="en-US" sz="15000" dirty="0">
              <a:solidFill>
                <a:srgbClr val="F8C91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F7158C-7E3E-4CDC-AD77-7EAB9D3A68E3}"/>
              </a:ext>
            </a:extLst>
          </p:cNvPr>
          <p:cNvSpPr txBox="1"/>
          <p:nvPr/>
        </p:nvSpPr>
        <p:spPr>
          <a:xfrm>
            <a:off x="4968797" y="4042462"/>
            <a:ext cx="1979948" cy="163121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ثا</a:t>
            </a:r>
            <a:endParaRPr lang="en-US" sz="10000" dirty="0">
              <a:solidFill>
                <a:srgbClr val="F8C91F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0236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ث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ت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ب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C3F198-5AC2-4D11-9C48-3E9D7B63B854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E7321A-AE75-4277-BB17-87C9598D20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443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A6DBE23-2150-4E61-8887-CE77C6A45CAF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ث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BBA0C4-D63A-4B02-8C2A-2DAE0BC2D28F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ت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928255-31A2-45EB-8CA4-B9407FAB2A19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ب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8CDAEF-DAF1-4040-9181-C03D21705849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662E2B-B760-4AD6-868C-5A01F639C390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5C3D9B-C0F2-4447-8E9A-AAA3C9B070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30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92448AF-42E1-44B6-8E88-DA0122D2ADFC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C98916-015E-4226-8A95-C849E4A2F2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ABEB5DE-70A8-44DC-BE53-5F249CF9AB36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7200" dirty="0">
                <a:solidFill>
                  <a:srgbClr val="11324D"/>
                </a:solidFill>
              </a:rPr>
              <a:t>ث</a:t>
            </a:r>
            <a:endParaRPr lang="en-GB" sz="7200" dirty="0">
              <a:solidFill>
                <a:srgbClr val="11324D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A62D38-263D-4D13-A871-738AEB82D3DB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7200" dirty="0">
                <a:solidFill>
                  <a:srgbClr val="11324D"/>
                </a:solidFill>
              </a:rPr>
              <a:t>ت</a:t>
            </a:r>
            <a:endParaRPr lang="en-GB" sz="7200" dirty="0">
              <a:solidFill>
                <a:srgbClr val="11324D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63E55B-81BA-475F-BCCC-F039DF6ED7EF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7200" dirty="0">
                <a:solidFill>
                  <a:srgbClr val="11324D"/>
                </a:solidFill>
              </a:rPr>
              <a:t>ب</a:t>
            </a:r>
            <a:endParaRPr lang="en-GB" sz="7200" dirty="0">
              <a:solidFill>
                <a:srgbClr val="11324D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0F8E41-867D-407E-972C-B6787AAFD6F9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7200" dirty="0">
                <a:solidFill>
                  <a:srgbClr val="11324D"/>
                </a:solidFill>
              </a:rPr>
              <a:t>ا</a:t>
            </a:r>
            <a:endParaRPr lang="en-GB" sz="7200" dirty="0">
              <a:solidFill>
                <a:srgbClr val="1132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95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25C09E5-E4DB-4646-BC43-7973297B9002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ث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9DE3FE-749F-4AD6-BDE4-EE451F20C238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ت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8B6656-7618-40CB-AAA4-3F437033B8BB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ب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E4620F-3F39-4BB3-8E7F-4D19D9F532EC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CF95D8-FEB9-4C92-986B-5801B0FE46C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4E99EF-A0F6-48C5-A3D7-E48FAE580F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691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105F4B-874B-49C7-BD98-9EBFFAB6510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5CC01-1CA7-4289-89B1-BCB2AA1B88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4513E8-79BE-451D-B3FA-82A6BACAA8BE}"/>
              </a:ext>
            </a:extLst>
          </p:cNvPr>
          <p:cNvSpPr txBox="1"/>
          <p:nvPr/>
        </p:nvSpPr>
        <p:spPr>
          <a:xfrm>
            <a:off x="1025935" y="1302659"/>
            <a:ext cx="3184116" cy="132343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rgbClr val="11324D"/>
                </a:solidFill>
                <a:latin typeface="Montserrat" panose="00000500000000000000" pitchFamily="2" charset="0"/>
              </a:rPr>
              <a:t>Jimm</a:t>
            </a:r>
            <a:endParaRPr lang="en-US" sz="8000" dirty="0">
              <a:solidFill>
                <a:srgbClr val="11324D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CFDEF0-F833-42DB-95BB-8F04994390D0}"/>
              </a:ext>
            </a:extLst>
          </p:cNvPr>
          <p:cNvSpPr txBox="1"/>
          <p:nvPr/>
        </p:nvSpPr>
        <p:spPr>
          <a:xfrm>
            <a:off x="5314466" y="3718612"/>
            <a:ext cx="1847653" cy="163121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جیم</a:t>
            </a:r>
            <a:endParaRPr lang="en-US" sz="10000" dirty="0">
              <a:solidFill>
                <a:srgbClr val="11324D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A5881E-16AE-4B33-AAA8-A40CAD00A256}"/>
              </a:ext>
            </a:extLst>
          </p:cNvPr>
          <p:cNvSpPr/>
          <p:nvPr/>
        </p:nvSpPr>
        <p:spPr>
          <a:xfrm>
            <a:off x="8477250" y="1619250"/>
            <a:ext cx="2228850" cy="180974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ج</a:t>
            </a: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101865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918602-8FFA-413A-A875-55BD263156E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72C049-DC20-4EC2-A756-081EDC5A0D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162B4E-48E3-4186-9D92-FA49B00831C7}"/>
              </a:ext>
            </a:extLst>
          </p:cNvPr>
          <p:cNvSpPr txBox="1"/>
          <p:nvPr/>
        </p:nvSpPr>
        <p:spPr>
          <a:xfrm>
            <a:off x="995844" y="1247822"/>
            <a:ext cx="3501724" cy="163121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0" dirty="0">
                <a:solidFill>
                  <a:srgbClr val="F8C91F"/>
                </a:solidFill>
                <a:latin typeface="Montserrat" panose="00000500000000000000" pitchFamily="2" charset="0"/>
              </a:rPr>
              <a:t>Haa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CD09C4-E72E-4439-B31B-FE5DA232B28D}"/>
              </a:ext>
            </a:extLst>
          </p:cNvPr>
          <p:cNvSpPr/>
          <p:nvPr/>
        </p:nvSpPr>
        <p:spPr>
          <a:xfrm>
            <a:off x="8310492" y="1473932"/>
            <a:ext cx="2147958" cy="163121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ح</a:t>
            </a:r>
            <a:endParaRPr lang="en-US" sz="10000" dirty="0">
              <a:solidFill>
                <a:srgbClr val="F8C91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05E39D-E6B0-4017-86C1-2C70A9FAFBE3}"/>
              </a:ext>
            </a:extLst>
          </p:cNvPr>
          <p:cNvSpPr txBox="1"/>
          <p:nvPr/>
        </p:nvSpPr>
        <p:spPr>
          <a:xfrm>
            <a:off x="4968797" y="4042462"/>
            <a:ext cx="1979948" cy="163121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حا</a:t>
            </a:r>
            <a:endParaRPr lang="en-US" sz="10000" dirty="0">
              <a:solidFill>
                <a:srgbClr val="F8C91F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868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4E8DCC-D0C9-4924-B160-7E19BD0DDF00}"/>
              </a:ext>
            </a:extLst>
          </p:cNvPr>
          <p:cNvSpPr txBox="1"/>
          <p:nvPr/>
        </p:nvSpPr>
        <p:spPr>
          <a:xfrm>
            <a:off x="1050062" y="1290868"/>
            <a:ext cx="2950438" cy="1323439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11324D"/>
                </a:solidFill>
                <a:latin typeface="Montserrat" panose="00000500000000000000" pitchFamily="2" charset="0"/>
              </a:rPr>
              <a:t>Khaa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71C43F-9CDB-4E23-90BB-0A9550BF3BFA}"/>
              </a:ext>
            </a:extLst>
          </p:cNvPr>
          <p:cNvSpPr txBox="1"/>
          <p:nvPr/>
        </p:nvSpPr>
        <p:spPr>
          <a:xfrm>
            <a:off x="5314467" y="3680512"/>
            <a:ext cx="1369096" cy="1631216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خا</a:t>
            </a:r>
            <a:endParaRPr lang="en-US" sz="10000" dirty="0">
              <a:solidFill>
                <a:srgbClr val="11324D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D8F585-FB71-43CA-BE9A-E0A343E3A5D2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D04028-0278-4822-BD7A-F06AFBB413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065B6D-B174-46E5-A494-4812AFDE5E0E}"/>
              </a:ext>
            </a:extLst>
          </p:cNvPr>
          <p:cNvSpPr/>
          <p:nvPr/>
        </p:nvSpPr>
        <p:spPr>
          <a:xfrm>
            <a:off x="8144981" y="1490673"/>
            <a:ext cx="2147958" cy="1631217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خ</a:t>
            </a: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232789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04630" y="2618169"/>
            <a:ext cx="2290813" cy="1674796"/>
          </a:xfrm>
          <a:prstGeom prst="rect">
            <a:avLst/>
          </a:prstGeom>
          <a:solidFill>
            <a:srgbClr val="F8C9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خ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33918" y="2618169"/>
            <a:ext cx="2290813" cy="1674796"/>
          </a:xfrm>
          <a:prstGeom prst="rect">
            <a:avLst/>
          </a:prstGeom>
          <a:solidFill>
            <a:srgbClr val="F8C9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ح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863207" y="2618169"/>
            <a:ext cx="2290813" cy="1674796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ج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CC0216-9D9D-41DA-9CA8-DA9291E1CE07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DBD187-CB97-488D-BAD4-2AB4862233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25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50812" y="2562751"/>
            <a:ext cx="2290813" cy="1674796"/>
          </a:xfrm>
          <a:prstGeom prst="rect">
            <a:avLst/>
          </a:prstGeom>
          <a:solidFill>
            <a:srgbClr val="F8C9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خ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80100" y="2562751"/>
            <a:ext cx="2290813" cy="1674796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ح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909389" y="2562751"/>
            <a:ext cx="2290813" cy="1674796"/>
          </a:xfrm>
          <a:prstGeom prst="rect">
            <a:avLst/>
          </a:prstGeom>
          <a:solidFill>
            <a:srgbClr val="F8C9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ج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6C5777-774F-4881-98A7-5490EB830C47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9E9F08-543F-4486-BD80-B4CE6D4F7D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256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986157" y="2581224"/>
            <a:ext cx="2290813" cy="1674796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خ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15445" y="2581224"/>
            <a:ext cx="2290813" cy="1674796"/>
          </a:xfrm>
          <a:prstGeom prst="rect">
            <a:avLst/>
          </a:prstGeom>
          <a:solidFill>
            <a:srgbClr val="F8C9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ح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844734" y="2581224"/>
            <a:ext cx="2290813" cy="1674796"/>
          </a:xfrm>
          <a:prstGeom prst="rect">
            <a:avLst/>
          </a:prstGeom>
          <a:solidFill>
            <a:srgbClr val="F8C9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ج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699CF5-C76B-4E7B-90D0-229556ABDF1C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459345-8554-4978-A24B-44F5498BCB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4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63D286-35A9-4982-AD5D-F593DDC1B876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B82FC1-43CF-4D32-A5B0-A9357A31CD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7DF8EB-19A2-4907-9EB2-A32F65B52929}"/>
              </a:ext>
            </a:extLst>
          </p:cNvPr>
          <p:cNvSpPr txBox="1"/>
          <p:nvPr/>
        </p:nvSpPr>
        <p:spPr>
          <a:xfrm>
            <a:off x="1025935" y="1302659"/>
            <a:ext cx="3184116" cy="132343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solidFill>
                  <a:srgbClr val="11324D"/>
                </a:solidFill>
                <a:latin typeface="Montserrat" panose="00000500000000000000" pitchFamily="2" charset="0"/>
              </a:rPr>
              <a:t>Daal</a:t>
            </a:r>
            <a:endParaRPr lang="en-US" sz="8000" dirty="0">
              <a:solidFill>
                <a:srgbClr val="11324D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60952B-FF87-42D4-AED5-CC1793F5C96F}"/>
              </a:ext>
            </a:extLst>
          </p:cNvPr>
          <p:cNvSpPr txBox="1"/>
          <p:nvPr/>
        </p:nvSpPr>
        <p:spPr>
          <a:xfrm>
            <a:off x="5314466" y="3718612"/>
            <a:ext cx="1726413" cy="132343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8000" dirty="0">
                <a:solidFill>
                  <a:srgbClr val="11324D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دآل</a:t>
            </a:r>
            <a:endParaRPr lang="en-US" sz="8000" dirty="0">
              <a:solidFill>
                <a:srgbClr val="11324D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EC3542-8C84-4552-B879-676360B824F4}"/>
              </a:ext>
            </a:extLst>
          </p:cNvPr>
          <p:cNvSpPr/>
          <p:nvPr/>
        </p:nvSpPr>
        <p:spPr>
          <a:xfrm>
            <a:off x="8477250" y="1619250"/>
            <a:ext cx="2228850" cy="180974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5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د</a:t>
            </a:r>
            <a:endParaRPr lang="en-US" sz="15000" dirty="0"/>
          </a:p>
        </p:txBody>
      </p:sp>
    </p:spTree>
    <p:extLst>
      <p:ext uri="{BB962C8B-B14F-4D97-AF65-F5344CB8AC3E}">
        <p14:creationId xmlns:p14="http://schemas.microsoft.com/office/powerpoint/2010/main" val="175906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136616-CC78-4C1A-AA29-971786A65A6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46317E-BDE1-4A9F-A480-6DF48A52EB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C6BA95-3272-4344-A181-78903A3D90EA}"/>
              </a:ext>
            </a:extLst>
          </p:cNvPr>
          <p:cNvSpPr txBox="1"/>
          <p:nvPr/>
        </p:nvSpPr>
        <p:spPr>
          <a:xfrm>
            <a:off x="995844" y="1247822"/>
            <a:ext cx="3501724" cy="1169551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F8C91F"/>
                </a:solidFill>
                <a:latin typeface="Montserrat" panose="00000500000000000000" pitchFamily="2" charset="0"/>
              </a:rPr>
              <a:t>Dhaal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948F45-E8FD-4500-A174-289463E0C0EB}"/>
              </a:ext>
            </a:extLst>
          </p:cNvPr>
          <p:cNvSpPr/>
          <p:nvPr/>
        </p:nvSpPr>
        <p:spPr>
          <a:xfrm>
            <a:off x="8310492" y="1473932"/>
            <a:ext cx="2147958" cy="163121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5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ذ</a:t>
            </a:r>
            <a:endParaRPr lang="en-US" sz="15000" dirty="0">
              <a:solidFill>
                <a:srgbClr val="F8C91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A7A419-6B62-4DE3-8E45-C02542A68275}"/>
              </a:ext>
            </a:extLst>
          </p:cNvPr>
          <p:cNvSpPr txBox="1"/>
          <p:nvPr/>
        </p:nvSpPr>
        <p:spPr>
          <a:xfrm>
            <a:off x="4968797" y="4042462"/>
            <a:ext cx="1979948" cy="163121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ذآل</a:t>
            </a:r>
            <a:endParaRPr lang="en-US" sz="10000" dirty="0">
              <a:solidFill>
                <a:srgbClr val="F8C91F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298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97F584-5BC7-4C7D-BCDD-A64355726230}"/>
              </a:ext>
            </a:extLst>
          </p:cNvPr>
          <p:cNvSpPr txBox="1"/>
          <p:nvPr/>
        </p:nvSpPr>
        <p:spPr>
          <a:xfrm>
            <a:off x="1050062" y="1290868"/>
            <a:ext cx="2397988" cy="1323439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11324D"/>
                </a:solidFill>
                <a:latin typeface="Montserrat" panose="00000500000000000000" pitchFamily="2" charset="0"/>
              </a:rPr>
              <a:t>Raa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F1E289-34D5-46B0-A554-B9242609FC78}"/>
              </a:ext>
            </a:extLst>
          </p:cNvPr>
          <p:cNvSpPr txBox="1"/>
          <p:nvPr/>
        </p:nvSpPr>
        <p:spPr>
          <a:xfrm>
            <a:off x="5314467" y="3680512"/>
            <a:ext cx="1369096" cy="1631216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را</a:t>
            </a:r>
            <a:endParaRPr lang="en-US" sz="10000" dirty="0">
              <a:solidFill>
                <a:srgbClr val="11324D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201C58-5993-4B85-B13A-CAFB3033CCF3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214FED-DA2A-4D3B-AB0B-751C68C68F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A1C28C-8805-4C72-9266-36E17D79531E}"/>
              </a:ext>
            </a:extLst>
          </p:cNvPr>
          <p:cNvSpPr/>
          <p:nvPr/>
        </p:nvSpPr>
        <p:spPr>
          <a:xfrm>
            <a:off x="8144981" y="1490673"/>
            <a:ext cx="2147958" cy="1631217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2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ر</a:t>
            </a:r>
            <a:endParaRPr lang="en-US" sz="12000" dirty="0"/>
          </a:p>
        </p:txBody>
      </p:sp>
    </p:spTree>
    <p:extLst>
      <p:ext uri="{BB962C8B-B14F-4D97-AF65-F5344CB8AC3E}">
        <p14:creationId xmlns:p14="http://schemas.microsoft.com/office/powerpoint/2010/main" val="390226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FD08D7-C13A-411C-A0BD-BFEAF07DE8A3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DD68FE-8A91-4C22-A4F1-57BE2B53D1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12E2C5-3853-40B6-B247-3616C7E2D9E2}"/>
              </a:ext>
            </a:extLst>
          </p:cNvPr>
          <p:cNvSpPr txBox="1"/>
          <p:nvPr/>
        </p:nvSpPr>
        <p:spPr>
          <a:xfrm>
            <a:off x="1025935" y="1302659"/>
            <a:ext cx="3184116" cy="132343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11324D"/>
                </a:solidFill>
                <a:latin typeface="Montserrat" panose="00000500000000000000" pitchFamily="2" charset="0"/>
              </a:rPr>
              <a:t>Zaa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FB3F3E-DA03-49BC-A85F-03A900A00258}"/>
              </a:ext>
            </a:extLst>
          </p:cNvPr>
          <p:cNvSpPr txBox="1"/>
          <p:nvPr/>
        </p:nvSpPr>
        <p:spPr>
          <a:xfrm>
            <a:off x="5314467" y="3718612"/>
            <a:ext cx="1369096" cy="132343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8000" dirty="0">
                <a:solidFill>
                  <a:srgbClr val="11324D"/>
                </a:solidFill>
                <a:latin typeface="Jameel Noori Nastaleeq" panose="02000503000000020004" pitchFamily="2" charset="-78"/>
                <a:cs typeface="Jameel Noori Nastaleeq" panose="02000503000000020004" pitchFamily="2" charset="-78"/>
              </a:rPr>
              <a:t>زا</a:t>
            </a:r>
            <a:endParaRPr lang="en-US" sz="8000" dirty="0">
              <a:solidFill>
                <a:srgbClr val="11324D"/>
              </a:solidFill>
              <a:latin typeface="Jameel Noori Nastaleeq" panose="02000503000000020004" pitchFamily="2" charset="-78"/>
              <a:cs typeface="Jameel Noori Nastaleeq" panose="02000503000000020004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20F427-B67F-47A0-ADD7-2AA8D26FF412}"/>
              </a:ext>
            </a:extLst>
          </p:cNvPr>
          <p:cNvSpPr/>
          <p:nvPr/>
        </p:nvSpPr>
        <p:spPr>
          <a:xfrm>
            <a:off x="8477250" y="1619250"/>
            <a:ext cx="2228850" cy="180974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5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ز</a:t>
            </a:r>
            <a:endParaRPr lang="en-US" sz="15000" dirty="0"/>
          </a:p>
        </p:txBody>
      </p:sp>
    </p:spTree>
    <p:extLst>
      <p:ext uri="{BB962C8B-B14F-4D97-AF65-F5344CB8AC3E}">
        <p14:creationId xmlns:p14="http://schemas.microsoft.com/office/powerpoint/2010/main" val="379063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DDA593-7401-4ECF-8B52-24BE7E724B43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931E098-3F46-4A5D-B3A7-CDB6B90961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32280CC-B1C5-43B2-8F80-B6D13D940E1F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ز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3A97C5-0CD4-4A04-8DB0-39427DE9FF86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ر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9285E5-0B8B-425B-91C7-F4263A6AF10D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ذ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38A61E-C71A-4951-9E3B-C0F4617FA350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د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01996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032E91-8EEC-45D3-BA0F-BC993617BDAC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ز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ED6D38-A161-449C-BC3D-5A4E5023AA14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ر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B4EDF9-5AA0-4E64-97C4-431FF6D0B620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FFFF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ذ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E9CF37-F6BE-4B0C-812A-59E239B68F35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د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EB881C-C8F2-4176-A37D-AA115A4597F4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506245-E115-47E1-AAA7-0A538DF008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74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30D7F8-0D3C-433C-9C8B-74D19FB0F547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ز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37F39D-68E0-41E2-A0DA-7EBE113CF9B4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ر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EA2986-835C-4049-B777-DA4B864C07CE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ذ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0B8358-BB8A-4156-A053-252739834378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د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8C05F9-3D53-43DA-B28D-C094D15B235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11324D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E15577-7789-4671-98BB-74F331D91F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9172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6397EBD-D7D7-4F9C-9AFB-DA52F19A77D2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0A82AD-8D30-473F-AA72-1FD696B5BC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5BB6FC0-5A1F-46EF-9D66-57D0A7963C01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ز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EFDD77-30DA-4B1E-A002-31A3F5BFFC4D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ر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560365-7E3A-4856-8234-B48D4A224333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ذ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2F5183-BAEA-4D8E-9657-109A4F8ABE08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د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3648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C1D9E3A-BEC4-4CC4-B869-8DA37870F087}"/>
              </a:ext>
            </a:extLst>
          </p:cNvPr>
          <p:cNvSpPr txBox="1"/>
          <p:nvPr/>
        </p:nvSpPr>
        <p:spPr>
          <a:xfrm>
            <a:off x="1050062" y="1290868"/>
            <a:ext cx="2516098" cy="1169551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r>
              <a:rPr lang="en-US" sz="7000" dirty="0">
                <a:solidFill>
                  <a:srgbClr val="11324D"/>
                </a:solidFill>
                <a:latin typeface="Montserrat" panose="00000500000000000000" pitchFamily="2" charset="0"/>
              </a:rPr>
              <a:t>Seen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8B6C72-7862-4CED-A6D5-E5FF409AF527}"/>
              </a:ext>
            </a:extLst>
          </p:cNvPr>
          <p:cNvSpPr txBox="1"/>
          <p:nvPr/>
        </p:nvSpPr>
        <p:spPr>
          <a:xfrm>
            <a:off x="4483642" y="3948897"/>
            <a:ext cx="2955936" cy="1631216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سیۤن</a:t>
            </a:r>
            <a:endParaRPr lang="en-US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4BE671-394B-4DE0-8361-8E90018F701A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98FB3B-C275-4093-8BC9-06D4369D76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E76FA6-811E-4CA0-9D5F-BF7B874AB920}"/>
              </a:ext>
            </a:extLst>
          </p:cNvPr>
          <p:cNvSpPr/>
          <p:nvPr/>
        </p:nvSpPr>
        <p:spPr>
          <a:xfrm>
            <a:off x="8144981" y="1490673"/>
            <a:ext cx="2147958" cy="1631217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2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س</a:t>
            </a:r>
            <a:endParaRPr lang="en-US" sz="12000" dirty="0"/>
          </a:p>
        </p:txBody>
      </p:sp>
    </p:spTree>
    <p:extLst>
      <p:ext uri="{BB962C8B-B14F-4D97-AF65-F5344CB8AC3E}">
        <p14:creationId xmlns:p14="http://schemas.microsoft.com/office/powerpoint/2010/main" val="342897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74BD32-34E0-4CFC-BA3B-A5E53805A036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85E8D4-2E21-4F2E-99AF-3DDB8C3965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18FF83-A91C-4AAA-8892-15565E9359E9}"/>
              </a:ext>
            </a:extLst>
          </p:cNvPr>
          <p:cNvSpPr txBox="1"/>
          <p:nvPr/>
        </p:nvSpPr>
        <p:spPr>
          <a:xfrm>
            <a:off x="1025934" y="1302659"/>
            <a:ext cx="3449805" cy="132343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11324D"/>
                </a:solidFill>
                <a:latin typeface="Montserrat" panose="00000500000000000000" pitchFamily="2" charset="0"/>
              </a:rPr>
              <a:t>Sheen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2893F9-99D2-43FF-8CAD-EA3F76D91E3F}"/>
              </a:ext>
            </a:extLst>
          </p:cNvPr>
          <p:cNvSpPr txBox="1"/>
          <p:nvPr/>
        </p:nvSpPr>
        <p:spPr>
          <a:xfrm>
            <a:off x="5314466" y="3718612"/>
            <a:ext cx="1847653" cy="1569660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96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شیۤن</a:t>
            </a:r>
            <a:endParaRPr lang="en-US" sz="96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5EF94E-D7FE-46B5-B5B6-FA0DBA227128}"/>
              </a:ext>
            </a:extLst>
          </p:cNvPr>
          <p:cNvSpPr/>
          <p:nvPr/>
        </p:nvSpPr>
        <p:spPr>
          <a:xfrm>
            <a:off x="8477250" y="1619250"/>
            <a:ext cx="2228850" cy="180974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5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</a:t>
            </a:r>
            <a:endParaRPr lang="en-US" sz="15000" dirty="0"/>
          </a:p>
        </p:txBody>
      </p:sp>
    </p:spTree>
    <p:extLst>
      <p:ext uri="{BB962C8B-B14F-4D97-AF65-F5344CB8AC3E}">
        <p14:creationId xmlns:p14="http://schemas.microsoft.com/office/powerpoint/2010/main" val="291398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BD7D2A-26A0-45C7-87B1-643E487D0A4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225708-C047-48EC-9E36-BD0EED2416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6CCD07-76FB-4C2C-85DD-82D6B4A7506C}"/>
              </a:ext>
            </a:extLst>
          </p:cNvPr>
          <p:cNvSpPr txBox="1"/>
          <p:nvPr/>
        </p:nvSpPr>
        <p:spPr>
          <a:xfrm>
            <a:off x="995844" y="1247822"/>
            <a:ext cx="3501724" cy="1169551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F8C91F"/>
                </a:solidFill>
                <a:latin typeface="Montserrat" panose="00000500000000000000" pitchFamily="2" charset="0"/>
              </a:rPr>
              <a:t>Saad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F342EB-2C5E-49ED-BCD6-44A5FC1B6FC1}"/>
              </a:ext>
            </a:extLst>
          </p:cNvPr>
          <p:cNvSpPr/>
          <p:nvPr/>
        </p:nvSpPr>
        <p:spPr>
          <a:xfrm>
            <a:off x="8310492" y="1473932"/>
            <a:ext cx="2147958" cy="163121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5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ص</a:t>
            </a:r>
            <a:endParaRPr lang="en-US" sz="15000" dirty="0">
              <a:solidFill>
                <a:srgbClr val="F8C91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2E2995-A423-41CB-8AB8-45E4CA111DEE}"/>
              </a:ext>
            </a:extLst>
          </p:cNvPr>
          <p:cNvSpPr txBox="1"/>
          <p:nvPr/>
        </p:nvSpPr>
        <p:spPr>
          <a:xfrm>
            <a:off x="4968797" y="4042462"/>
            <a:ext cx="1979948" cy="163121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صاۤد</a:t>
            </a:r>
            <a:endParaRPr lang="en-US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539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D8B8CC-B721-49D1-90E9-A0F23C1B3D86}"/>
              </a:ext>
            </a:extLst>
          </p:cNvPr>
          <p:cNvSpPr txBox="1"/>
          <p:nvPr/>
        </p:nvSpPr>
        <p:spPr>
          <a:xfrm>
            <a:off x="1050062" y="1290868"/>
            <a:ext cx="3278098" cy="1169551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r>
              <a:rPr lang="en-US" sz="7000" dirty="0">
                <a:solidFill>
                  <a:srgbClr val="11324D"/>
                </a:solidFill>
                <a:latin typeface="Montserrat" panose="00000500000000000000" pitchFamily="2" charset="0"/>
              </a:rPr>
              <a:t>Ddaad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1AB3FB-D9E9-4AC9-868C-9B05A47D8F20}"/>
              </a:ext>
            </a:extLst>
          </p:cNvPr>
          <p:cNvSpPr txBox="1"/>
          <p:nvPr/>
        </p:nvSpPr>
        <p:spPr>
          <a:xfrm>
            <a:off x="4483642" y="3948897"/>
            <a:ext cx="2955936" cy="1631216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ضاۤد</a:t>
            </a:r>
            <a:endParaRPr lang="en-US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0E0562-2832-4843-B7B8-A422238E5E4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CC15D6-A217-412F-A53F-1FF2E1B15D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9C1AF4-A5D0-41E3-90A8-777767BFA4E4}"/>
              </a:ext>
            </a:extLst>
          </p:cNvPr>
          <p:cNvSpPr/>
          <p:nvPr/>
        </p:nvSpPr>
        <p:spPr>
          <a:xfrm>
            <a:off x="8144981" y="1490673"/>
            <a:ext cx="2147958" cy="1631217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2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ض</a:t>
            </a:r>
            <a:endParaRPr lang="en-US" sz="12000" dirty="0"/>
          </a:p>
        </p:txBody>
      </p:sp>
    </p:spTree>
    <p:extLst>
      <p:ext uri="{BB962C8B-B14F-4D97-AF65-F5344CB8AC3E}">
        <p14:creationId xmlns:p14="http://schemas.microsoft.com/office/powerpoint/2010/main" val="138821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9F5E95B-B789-4996-9AC7-7FC9AD67C000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ض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75D458-0DEC-4446-87AE-DE29BF4D2052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ص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D7EB9C-3A34-4E3C-B2EC-1A9517790281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20B399-2BFE-44C8-91FC-88AD736B0184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س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098A05-47FA-43CA-A60D-BA86ACD162E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401025-6DA6-4B05-8206-62E47060C1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18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735A2E5-AF7A-4394-9F84-E1E1F294F69C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271F9F-4370-470B-9496-BDC0B04C26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55EBAC-954F-45C3-B5BC-F1C1911AFE54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ض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6F6896-29E3-42EA-BBCB-D79B12A933D1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ص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95A7D5-9B44-44FE-BB4E-2DAE79526EEA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0C0251-637F-4896-BBDF-7ED4755967D2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س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92348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4FC66B-61F9-41F7-A387-DED34FAF07BC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ض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998ADF-7AD5-45CB-8E2E-EB77AF911CB8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ص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1FA3AB-A20D-41EF-9620-C67E3152E2B0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0A92AE-7A45-430B-B9E8-5B83AF5DC2F9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س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EF3004-D742-4DEC-82F5-C67FE487C9D0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276894-FA15-48DE-8145-5019886E6E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39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F55422D-1742-4EA3-BF46-27843ADCA514}"/>
              </a:ext>
            </a:extLst>
          </p:cNvPr>
          <p:cNvSpPr/>
          <p:nvPr/>
        </p:nvSpPr>
        <p:spPr>
          <a:xfrm>
            <a:off x="1652375" y="2849078"/>
            <a:ext cx="1826487" cy="1456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ض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4F30A7-8CB0-4EA7-95F2-536515C0799A}"/>
              </a:ext>
            </a:extLst>
          </p:cNvPr>
          <p:cNvSpPr/>
          <p:nvPr/>
        </p:nvSpPr>
        <p:spPr>
          <a:xfrm>
            <a:off x="397505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ص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2364D0-E11C-4ECE-99D2-9A149F704002}"/>
              </a:ext>
            </a:extLst>
          </p:cNvPr>
          <p:cNvSpPr/>
          <p:nvPr/>
        </p:nvSpPr>
        <p:spPr>
          <a:xfrm>
            <a:off x="629772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EC45C8-F187-4EE0-BF47-C29AC1D91993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س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89F20A-D726-41AF-AA85-634D16429779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AF22B6-DAC2-458C-8D96-7823DEF4B8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984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05B392-9D72-4BBE-B4B7-516754704506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D0666B-CCD2-45C0-AF27-4CFF147C9C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60C363-2F91-4962-A5C6-7D8D0BA1105A}"/>
              </a:ext>
            </a:extLst>
          </p:cNvPr>
          <p:cNvSpPr txBox="1"/>
          <p:nvPr/>
        </p:nvSpPr>
        <p:spPr>
          <a:xfrm>
            <a:off x="995844" y="1247822"/>
            <a:ext cx="3501724" cy="1169551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F8C91F"/>
                </a:solidFill>
                <a:latin typeface="Montserrat" panose="00000500000000000000" pitchFamily="2" charset="0"/>
              </a:rPr>
              <a:t>Taa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0FD2F2-3917-4B59-AD2E-F4F1A1987A58}"/>
              </a:ext>
            </a:extLst>
          </p:cNvPr>
          <p:cNvSpPr/>
          <p:nvPr/>
        </p:nvSpPr>
        <p:spPr>
          <a:xfrm>
            <a:off x="8310492" y="1473932"/>
            <a:ext cx="2147958" cy="163121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5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ط</a:t>
            </a:r>
            <a:endParaRPr lang="en-US" sz="15000" dirty="0">
              <a:solidFill>
                <a:srgbClr val="F8C91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44F4FD-B5D9-4DA1-910B-450DAFB313D4}"/>
              </a:ext>
            </a:extLst>
          </p:cNvPr>
          <p:cNvSpPr txBox="1"/>
          <p:nvPr/>
        </p:nvSpPr>
        <p:spPr>
          <a:xfrm>
            <a:off x="4968797" y="4042462"/>
            <a:ext cx="1979948" cy="163121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طا</a:t>
            </a:r>
            <a:endParaRPr lang="en-US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89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5C0269-B2E9-432D-B793-AC8B49E5D829}"/>
              </a:ext>
            </a:extLst>
          </p:cNvPr>
          <p:cNvSpPr txBox="1"/>
          <p:nvPr/>
        </p:nvSpPr>
        <p:spPr>
          <a:xfrm>
            <a:off x="1050062" y="1290868"/>
            <a:ext cx="3278098" cy="1169551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11324D"/>
                </a:solidFill>
                <a:latin typeface="Montserrat" panose="00000500000000000000" pitchFamily="2" charset="0"/>
              </a:rPr>
              <a:t>Zwaa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7D08FD-11CF-46C8-8F0A-C4547D3EBE92}"/>
              </a:ext>
            </a:extLst>
          </p:cNvPr>
          <p:cNvSpPr txBox="1"/>
          <p:nvPr/>
        </p:nvSpPr>
        <p:spPr>
          <a:xfrm>
            <a:off x="4483642" y="3948897"/>
            <a:ext cx="2955936" cy="1631216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ظا</a:t>
            </a:r>
            <a:endParaRPr lang="en-US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5DFC68-24D5-45A6-ACC3-56C842FCEA47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A29F53-6CA6-4264-BF1F-2C780E242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D43A71D-CCB2-4796-AA56-2B5298E48E05}"/>
              </a:ext>
            </a:extLst>
          </p:cNvPr>
          <p:cNvSpPr/>
          <p:nvPr/>
        </p:nvSpPr>
        <p:spPr>
          <a:xfrm>
            <a:off x="8144981" y="1490673"/>
            <a:ext cx="2147958" cy="1631217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2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ظ</a:t>
            </a:r>
            <a:endParaRPr lang="en-US" sz="12000" dirty="0"/>
          </a:p>
        </p:txBody>
      </p:sp>
    </p:spTree>
    <p:extLst>
      <p:ext uri="{BB962C8B-B14F-4D97-AF65-F5344CB8AC3E}">
        <p14:creationId xmlns:p14="http://schemas.microsoft.com/office/powerpoint/2010/main" val="233584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6A343C-3EE3-43E7-87F6-64411FB437E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FF059E-F33C-4556-BEF7-9B553E5827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FF9590-D40B-4829-8D9B-9A8EC70459E7}"/>
              </a:ext>
            </a:extLst>
          </p:cNvPr>
          <p:cNvSpPr txBox="1"/>
          <p:nvPr/>
        </p:nvSpPr>
        <p:spPr>
          <a:xfrm>
            <a:off x="1025934" y="1302659"/>
            <a:ext cx="3449805" cy="132343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11324D"/>
                </a:solidFill>
                <a:latin typeface="Montserrat" panose="00000500000000000000" pitchFamily="2" charset="0"/>
              </a:rPr>
              <a:t>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1C6157-1E34-4A09-AF4E-896D754B5975}"/>
              </a:ext>
            </a:extLst>
          </p:cNvPr>
          <p:cNvSpPr txBox="1"/>
          <p:nvPr/>
        </p:nvSpPr>
        <p:spPr>
          <a:xfrm>
            <a:off x="5314466" y="3718612"/>
            <a:ext cx="1726413" cy="132343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8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عیۤن</a:t>
            </a:r>
            <a:endParaRPr lang="en-US" sz="8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09A3EB-95C1-4A1B-9CC7-A0CF68E13951}"/>
              </a:ext>
            </a:extLst>
          </p:cNvPr>
          <p:cNvSpPr/>
          <p:nvPr/>
        </p:nvSpPr>
        <p:spPr>
          <a:xfrm>
            <a:off x="8477250" y="1619250"/>
            <a:ext cx="2228850" cy="180974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ع</a:t>
            </a: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24889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7FA688-5F0E-47FC-82C8-F18470C2E031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D8029F-ED3C-4CF6-A1DA-192DE89C6C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C90001-3D8F-4B1C-817C-DBE1E91D0764}"/>
              </a:ext>
            </a:extLst>
          </p:cNvPr>
          <p:cNvSpPr txBox="1"/>
          <p:nvPr/>
        </p:nvSpPr>
        <p:spPr>
          <a:xfrm>
            <a:off x="995844" y="1247822"/>
            <a:ext cx="3501724" cy="1169551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F8C91F"/>
                </a:solidFill>
                <a:latin typeface="Montserrat" panose="00000500000000000000" pitchFamily="2" charset="0"/>
              </a:rPr>
              <a:t>Ghain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ADF52A-C99C-426B-8F22-795EF72CDAC6}"/>
              </a:ext>
            </a:extLst>
          </p:cNvPr>
          <p:cNvSpPr/>
          <p:nvPr/>
        </p:nvSpPr>
        <p:spPr>
          <a:xfrm>
            <a:off x="8310492" y="1473932"/>
            <a:ext cx="2147958" cy="163121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غ</a:t>
            </a:r>
            <a:endParaRPr lang="en-US" sz="10000" dirty="0">
              <a:solidFill>
                <a:srgbClr val="F8C91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A9245-8DF5-4468-8F07-E6D9820F5C3F}"/>
              </a:ext>
            </a:extLst>
          </p:cNvPr>
          <p:cNvSpPr txBox="1"/>
          <p:nvPr/>
        </p:nvSpPr>
        <p:spPr>
          <a:xfrm>
            <a:off x="4968796" y="4042462"/>
            <a:ext cx="2270203" cy="163121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غیۤن</a:t>
            </a:r>
            <a:endParaRPr lang="en-US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138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673A51D-F34B-4D3F-9A8D-B5561155FABD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غ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20BE8F-97A6-4485-9FA2-47803E0314C7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ع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518115-6930-4A1C-B636-9934105AB4B6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ظ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528BFF-BA0C-4825-8FAB-2610E183CEDD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ط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9D340B-736B-4D2B-A423-FC67928BE4F6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9EE43B-B13D-4BAC-AF39-45684BAA74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029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13FF74C-466F-4CBD-A61E-C5D5997199BB}"/>
              </a:ext>
            </a:extLst>
          </p:cNvPr>
          <p:cNvSpPr/>
          <p:nvPr/>
        </p:nvSpPr>
        <p:spPr>
          <a:xfrm>
            <a:off x="165237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غ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2F8A1F-41B0-4B91-AFE8-BD0FECF89FBD}"/>
              </a:ext>
            </a:extLst>
          </p:cNvPr>
          <p:cNvSpPr/>
          <p:nvPr/>
        </p:nvSpPr>
        <p:spPr>
          <a:xfrm>
            <a:off x="397505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ع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5F0CE8-1E1F-4D49-9E10-ACB0F2E91694}"/>
              </a:ext>
            </a:extLst>
          </p:cNvPr>
          <p:cNvSpPr/>
          <p:nvPr/>
        </p:nvSpPr>
        <p:spPr>
          <a:xfrm>
            <a:off x="6297729" y="2849078"/>
            <a:ext cx="1828801" cy="1456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ظ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5C24A8-7E12-445F-BB52-D00E450588E3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ط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08E62F-B9AF-4848-B878-12A0B82EF428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DA655C-F9DC-472D-9D82-A3F3FD4F28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096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AA7A0A7-DE47-4A53-B3AE-7A1786DE543A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FCD60F-0006-48F0-BA53-49D40F6022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8F52044-BF2B-4AD0-BFE6-DD8090F8886D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غ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69C01D-CB8E-42F2-892C-D332FF15F488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ع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5B2F88-7050-4548-9AE1-6290DB758C86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ظ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6BA766-5DA9-4413-9B27-3C40FEE87841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ط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32621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9D1059-B0E1-4E36-8A70-8F40849996DF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غ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AE5B88-7CEE-4510-8C2A-D70454B0E16B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ع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2B9EEB-DE88-467F-88A6-28C81E481C84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ظ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E65A5E-32B4-4DD7-BCD1-59CC418F47B4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ط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63BADC-3328-43C6-82A7-8556C3349A8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11324D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09CCC5-F099-4832-9E31-68379FC284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117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DBB8813-52A4-4266-B886-BCCDFBCDC0D7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5A02CC-DE64-490A-9A5D-335BBFF860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753D24-D31C-4C2D-8BE0-6FBFA3D71C68}"/>
              </a:ext>
            </a:extLst>
          </p:cNvPr>
          <p:cNvSpPr txBox="1"/>
          <p:nvPr/>
        </p:nvSpPr>
        <p:spPr>
          <a:xfrm>
            <a:off x="1025934" y="1302659"/>
            <a:ext cx="3449805" cy="132343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solidFill>
                  <a:srgbClr val="11324D"/>
                </a:solidFill>
                <a:latin typeface="Montserrat" panose="00000500000000000000" pitchFamily="2" charset="0"/>
              </a:rPr>
              <a:t>Faa</a:t>
            </a:r>
            <a:endParaRPr lang="en-US" sz="8000" dirty="0">
              <a:solidFill>
                <a:srgbClr val="11324D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49022E-0AD8-49DA-BAFF-8149666B9376}"/>
              </a:ext>
            </a:extLst>
          </p:cNvPr>
          <p:cNvSpPr txBox="1"/>
          <p:nvPr/>
        </p:nvSpPr>
        <p:spPr>
          <a:xfrm>
            <a:off x="5314467" y="3718612"/>
            <a:ext cx="1369096" cy="1569660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96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فا</a:t>
            </a:r>
            <a:endParaRPr lang="en-US" sz="96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E96D18-3C09-4401-8A62-44FB684C2691}"/>
              </a:ext>
            </a:extLst>
          </p:cNvPr>
          <p:cNvSpPr/>
          <p:nvPr/>
        </p:nvSpPr>
        <p:spPr>
          <a:xfrm>
            <a:off x="8477250" y="1619250"/>
            <a:ext cx="2228850" cy="180974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ف</a:t>
            </a: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72309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A2DAE32-D529-4772-AC2F-CA85ABE7838B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415FC3-57F7-4660-B6EC-FD8348D5EB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257D1E-0D9D-4FFA-804B-AA896DCE8D03}"/>
              </a:ext>
            </a:extLst>
          </p:cNvPr>
          <p:cNvSpPr txBox="1"/>
          <p:nvPr/>
        </p:nvSpPr>
        <p:spPr>
          <a:xfrm>
            <a:off x="995844" y="1247822"/>
            <a:ext cx="3501724" cy="1169551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dirty="0" err="1">
                <a:solidFill>
                  <a:srgbClr val="F8C91F"/>
                </a:solidFill>
                <a:latin typeface="Montserrat" panose="00000500000000000000" pitchFamily="2" charset="0"/>
              </a:rPr>
              <a:t>Qaf</a:t>
            </a:r>
            <a:endParaRPr lang="en-US" sz="7000" dirty="0">
              <a:solidFill>
                <a:srgbClr val="F8C91F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383C11-3D99-4795-BC8F-214781D375D2}"/>
              </a:ext>
            </a:extLst>
          </p:cNvPr>
          <p:cNvSpPr/>
          <p:nvPr/>
        </p:nvSpPr>
        <p:spPr>
          <a:xfrm>
            <a:off x="8310492" y="1473932"/>
            <a:ext cx="2147958" cy="163121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ق</a:t>
            </a:r>
            <a:endParaRPr lang="en-US" sz="10000" dirty="0">
              <a:solidFill>
                <a:srgbClr val="F8C91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7880B4-BEF3-42D1-9B3E-44D4414B3DB0}"/>
              </a:ext>
            </a:extLst>
          </p:cNvPr>
          <p:cNvSpPr txBox="1"/>
          <p:nvPr/>
        </p:nvSpPr>
        <p:spPr>
          <a:xfrm>
            <a:off x="4968796" y="4042462"/>
            <a:ext cx="2209243" cy="163121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قاۤف</a:t>
            </a:r>
            <a:endParaRPr lang="en-US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825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601A19-0868-4319-81CC-4ED0CEA85A35}"/>
              </a:ext>
            </a:extLst>
          </p:cNvPr>
          <p:cNvSpPr txBox="1"/>
          <p:nvPr/>
        </p:nvSpPr>
        <p:spPr>
          <a:xfrm>
            <a:off x="1050062" y="1290868"/>
            <a:ext cx="3278098" cy="1169551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11324D"/>
                </a:solidFill>
                <a:latin typeface="Montserrat" panose="00000500000000000000" pitchFamily="2" charset="0"/>
              </a:rPr>
              <a:t>Kaf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B9C3CC-8105-40BD-A355-71CA102BAC47}"/>
              </a:ext>
            </a:extLst>
          </p:cNvPr>
          <p:cNvSpPr txBox="1"/>
          <p:nvPr/>
        </p:nvSpPr>
        <p:spPr>
          <a:xfrm>
            <a:off x="4483642" y="3948897"/>
            <a:ext cx="2955936" cy="1631216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کاۤف</a:t>
            </a:r>
            <a:endParaRPr lang="en-US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514F8D-0C7F-4186-9620-214266411816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D654A1-0DAE-472B-AEEB-95A06582C9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1380BB-6EB6-4F81-8954-AE2AED2018AE}"/>
              </a:ext>
            </a:extLst>
          </p:cNvPr>
          <p:cNvSpPr/>
          <p:nvPr/>
        </p:nvSpPr>
        <p:spPr>
          <a:xfrm>
            <a:off x="8144981" y="1490673"/>
            <a:ext cx="2147958" cy="1631217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2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ك</a:t>
            </a:r>
            <a:endParaRPr lang="en-US" sz="12000" dirty="0"/>
          </a:p>
        </p:txBody>
      </p:sp>
    </p:spTree>
    <p:extLst>
      <p:ext uri="{BB962C8B-B14F-4D97-AF65-F5344CB8AC3E}">
        <p14:creationId xmlns:p14="http://schemas.microsoft.com/office/powerpoint/2010/main" val="25267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649BF3D-5C02-4582-AE33-192012ACBF97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0A805C-C410-49AF-9F54-70C317F5E3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FD09F9-AEDA-49B7-A619-DCE568F99758}"/>
              </a:ext>
            </a:extLst>
          </p:cNvPr>
          <p:cNvSpPr txBox="1"/>
          <p:nvPr/>
        </p:nvSpPr>
        <p:spPr>
          <a:xfrm>
            <a:off x="1025934" y="1302659"/>
            <a:ext cx="3449805" cy="132343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solidFill>
                  <a:srgbClr val="11324D"/>
                </a:solidFill>
                <a:latin typeface="Montserrat" panose="00000500000000000000" pitchFamily="2" charset="0"/>
              </a:rPr>
              <a:t>Laam</a:t>
            </a:r>
            <a:endParaRPr lang="en-US" sz="8000" dirty="0">
              <a:solidFill>
                <a:srgbClr val="11324D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85BF9A-7B80-43D0-84E9-91DB37B3515D}"/>
              </a:ext>
            </a:extLst>
          </p:cNvPr>
          <p:cNvSpPr txBox="1"/>
          <p:nvPr/>
        </p:nvSpPr>
        <p:spPr>
          <a:xfrm>
            <a:off x="5314466" y="3718612"/>
            <a:ext cx="1847653" cy="1569660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96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لاۤم</a:t>
            </a:r>
            <a:endParaRPr lang="en-US" sz="96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14E9B8-C2F4-4F0B-8C11-E5570ADCC312}"/>
              </a:ext>
            </a:extLst>
          </p:cNvPr>
          <p:cNvSpPr/>
          <p:nvPr/>
        </p:nvSpPr>
        <p:spPr>
          <a:xfrm>
            <a:off x="8477250" y="1619250"/>
            <a:ext cx="2228850" cy="180974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ل</a:t>
            </a: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6143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07B4BE9-0263-4817-93ED-ED7303829971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DBE7B2-F17E-4AC3-936B-D4C80275D4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2FE8D0-1F39-4D04-8C63-189DBEFE4503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ل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A36C1D-0C7F-42D4-B90B-B45346634990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ك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81CE86-5BDC-4DB3-ACF7-8EBE41BF31B7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ق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146BE-3604-42DC-AA83-8CDBC6AAE49A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ف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729082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6CCD3F-2AFF-407D-98AF-E1F6318691A1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ل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207BB7-1BCE-4AA7-AB09-848D1D6A3C9A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ك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FA1706-286A-45B1-88DC-B32D6E090C78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FFFF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ق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0223B2-7BAB-4A30-90A6-7937BEAD019A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ف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150105-D952-49D7-A039-22799469DC76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11324D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3D09ED4-199D-4825-829F-E221722450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4299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CFAA6FE-49D0-4FF3-9E4A-3BC41627F40E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ل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B0FD3B-EDE8-4915-BECF-A63428085B8A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ك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953269-F723-4E48-A662-5AA11795F9BE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ق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5D25F6-1920-45B9-86B1-7480B2459948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ف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FFA017-3F10-4C07-A89A-948ED0C3AC7E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11324D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2FD49B-6A84-4331-8919-CDA73AE192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308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1A148CF-56E7-479F-86EE-B52C55735F92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35BC18-5127-4EE3-9126-2AC6154439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45D8B7C-92D8-44FF-8A07-4A9AF33ED73A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ل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904F3E-192A-4E46-961D-34947321402D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ك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464D19-A9FD-4BCD-905A-A920D1A75C6A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ق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ED0788-4946-41C2-AD91-900E07904221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ف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96934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A9EA7E-9A82-45B5-9C2F-58EC7C9BE13D}"/>
              </a:ext>
            </a:extLst>
          </p:cNvPr>
          <p:cNvSpPr txBox="1"/>
          <p:nvPr/>
        </p:nvSpPr>
        <p:spPr>
          <a:xfrm>
            <a:off x="1050062" y="1290868"/>
            <a:ext cx="3278098" cy="1169551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11324D"/>
                </a:solidFill>
                <a:latin typeface="Montserrat" panose="00000500000000000000" pitchFamily="2" charset="0"/>
              </a:rPr>
              <a:t>Meem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3F4BA5-3FB3-4C07-8B3A-2830D461D9D2}"/>
              </a:ext>
            </a:extLst>
          </p:cNvPr>
          <p:cNvSpPr txBox="1"/>
          <p:nvPr/>
        </p:nvSpPr>
        <p:spPr>
          <a:xfrm>
            <a:off x="4483642" y="3948897"/>
            <a:ext cx="2955936" cy="1631216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مۤیم</a:t>
            </a:r>
            <a:endParaRPr lang="en-US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5A96EA-A861-46EE-B86D-9AC0BC8DBA2E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18EE2F-F0A9-4EA5-BBFF-2BEB149121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4DD7A38-5740-48D4-B006-90831E757B84}"/>
              </a:ext>
            </a:extLst>
          </p:cNvPr>
          <p:cNvSpPr/>
          <p:nvPr/>
        </p:nvSpPr>
        <p:spPr>
          <a:xfrm>
            <a:off x="8144981" y="1490673"/>
            <a:ext cx="2147958" cy="1631217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2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</a:t>
            </a:r>
            <a:endParaRPr lang="en-US" sz="12000" dirty="0"/>
          </a:p>
        </p:txBody>
      </p:sp>
    </p:spTree>
    <p:extLst>
      <p:ext uri="{BB962C8B-B14F-4D97-AF65-F5344CB8AC3E}">
        <p14:creationId xmlns:p14="http://schemas.microsoft.com/office/powerpoint/2010/main" val="9439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3F7A24-F4C4-4020-8099-0682F72009FA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8DAE9A-0A8B-4302-98FD-6228B8DAF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87CF07-CDA2-4471-85A5-B7A0DC52A981}"/>
              </a:ext>
            </a:extLst>
          </p:cNvPr>
          <p:cNvSpPr txBox="1"/>
          <p:nvPr/>
        </p:nvSpPr>
        <p:spPr>
          <a:xfrm>
            <a:off x="1025934" y="1302659"/>
            <a:ext cx="3449805" cy="132343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11324D"/>
                </a:solidFill>
                <a:latin typeface="Montserrat" panose="00000500000000000000" pitchFamily="2" charset="0"/>
              </a:rPr>
              <a:t>Noon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001F28-8E2A-45D6-A183-62538B6DF072}"/>
              </a:ext>
            </a:extLst>
          </p:cNvPr>
          <p:cNvSpPr txBox="1"/>
          <p:nvPr/>
        </p:nvSpPr>
        <p:spPr>
          <a:xfrm>
            <a:off x="5314466" y="3718612"/>
            <a:ext cx="1847653" cy="1569660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96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نوۤن</a:t>
            </a:r>
            <a:endParaRPr lang="en-US" sz="96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E15864-6E9C-40F8-8BAA-ACBDF78F474A}"/>
              </a:ext>
            </a:extLst>
          </p:cNvPr>
          <p:cNvSpPr/>
          <p:nvPr/>
        </p:nvSpPr>
        <p:spPr>
          <a:xfrm>
            <a:off x="8477250" y="1619250"/>
            <a:ext cx="2228850" cy="180974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ن</a:t>
            </a: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80560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894155-17D3-471F-B6B9-E41D6ECF0EAC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C36808-081B-4F60-A61A-BAC7456852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7EE32A-4DF2-4E12-A346-A0FD37CC46CF}"/>
              </a:ext>
            </a:extLst>
          </p:cNvPr>
          <p:cNvSpPr txBox="1"/>
          <p:nvPr/>
        </p:nvSpPr>
        <p:spPr>
          <a:xfrm>
            <a:off x="995844" y="1247822"/>
            <a:ext cx="3501724" cy="1169551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F8C91F"/>
                </a:solidFill>
                <a:latin typeface="Montserrat" panose="00000500000000000000" pitchFamily="2" charset="0"/>
              </a:rPr>
              <a:t>Waw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D3923E-15C7-4DC9-9AB6-9C7B2EBB0BA8}"/>
              </a:ext>
            </a:extLst>
          </p:cNvPr>
          <p:cNvSpPr/>
          <p:nvPr/>
        </p:nvSpPr>
        <p:spPr>
          <a:xfrm>
            <a:off x="8310492" y="1473932"/>
            <a:ext cx="2147958" cy="163121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و</a:t>
            </a:r>
            <a:endParaRPr lang="en-US" sz="10000" dirty="0">
              <a:solidFill>
                <a:srgbClr val="F8C91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2883A7-2988-4B76-80A4-4C9477025706}"/>
              </a:ext>
            </a:extLst>
          </p:cNvPr>
          <p:cNvSpPr txBox="1"/>
          <p:nvPr/>
        </p:nvSpPr>
        <p:spPr>
          <a:xfrm>
            <a:off x="4968797" y="4042462"/>
            <a:ext cx="1979948" cy="163121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واو</a:t>
            </a:r>
            <a:endParaRPr lang="en-US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462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258FB0-029E-4CC6-8731-2A800C31153D}"/>
              </a:ext>
            </a:extLst>
          </p:cNvPr>
          <p:cNvSpPr txBox="1"/>
          <p:nvPr/>
        </p:nvSpPr>
        <p:spPr>
          <a:xfrm>
            <a:off x="1050062" y="1290868"/>
            <a:ext cx="3278098" cy="1169551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11324D"/>
                </a:solidFill>
                <a:latin typeface="Montserrat" panose="00000500000000000000" pitchFamily="2" charset="0"/>
              </a:rPr>
              <a:t>Haa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6C1E61-B2F5-425D-8511-C7AEAE9C5BA2}"/>
              </a:ext>
            </a:extLst>
          </p:cNvPr>
          <p:cNvSpPr txBox="1"/>
          <p:nvPr/>
        </p:nvSpPr>
        <p:spPr>
          <a:xfrm>
            <a:off x="4483642" y="3948897"/>
            <a:ext cx="2955936" cy="1631216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ھا</a:t>
            </a:r>
            <a:endParaRPr lang="en-US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7CA9AA-516E-407F-B673-F9EA7BBDFD23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88CD9A-2C3C-4596-82CB-0C8C18A9F3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0E6FAA-4E8D-4532-A81F-6BF8B2F6184F}"/>
              </a:ext>
            </a:extLst>
          </p:cNvPr>
          <p:cNvSpPr/>
          <p:nvPr/>
        </p:nvSpPr>
        <p:spPr>
          <a:xfrm>
            <a:off x="8144981" y="1490673"/>
            <a:ext cx="2147958" cy="1631217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2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ھ</a:t>
            </a:r>
            <a:endParaRPr lang="en-US" sz="12000" dirty="0"/>
          </a:p>
        </p:txBody>
      </p:sp>
    </p:spTree>
    <p:extLst>
      <p:ext uri="{BB962C8B-B14F-4D97-AF65-F5344CB8AC3E}">
        <p14:creationId xmlns:p14="http://schemas.microsoft.com/office/powerpoint/2010/main" val="294204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EB0CF45-3433-4019-BD70-6E78C4D746A6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ھ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C7A5C-DBAC-44D3-8F7E-32BD16DB340C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و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F3F377-252C-4930-B91D-FC385235D461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ن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46A182-E905-4A94-A960-89B93B1628BD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C9C3CE-24EE-455C-B0CA-683AF70DD4F1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D92BF8-69F5-4D11-8C35-70275C4913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736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4F9932A-958C-48BB-987F-1B202DD0EC2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B8454F-4614-4A51-B52D-6B3A4CCDFA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903B97-6797-448A-A31D-FAE4A17272B7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ھ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99C51F-C74C-4B9E-BA1B-CFBEF6AD77F7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و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F5BEA8-69EB-4323-9D7D-36585AAEB008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ن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24FA68-2EA6-4F41-B8D8-2C8346E31F28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70527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37844B0-C2CF-4C98-9C34-4718810FE702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ھ</a:t>
            </a:r>
            <a:endParaRPr lang="en-GB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69C876-010F-4871-8A0E-5F4173A0F52F}"/>
              </a:ext>
            </a:extLst>
          </p:cNvPr>
          <p:cNvSpPr/>
          <p:nvPr/>
        </p:nvSpPr>
        <p:spPr>
          <a:xfrm>
            <a:off x="3929332" y="2849078"/>
            <a:ext cx="1826487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و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521699-8806-4DAB-A0A5-C8FD56E0BCE0}"/>
              </a:ext>
            </a:extLst>
          </p:cNvPr>
          <p:cNvSpPr/>
          <p:nvPr/>
        </p:nvSpPr>
        <p:spPr>
          <a:xfrm>
            <a:off x="6252009" y="2849078"/>
            <a:ext cx="1828801" cy="1456824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ن</a:t>
            </a:r>
            <a:endParaRPr lang="en-GB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389C88-194A-43CC-B4E1-5E43D37C4FB0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11324D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</a:t>
            </a:r>
            <a:endParaRPr lang="en-GB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9EC403-0029-4F96-8F30-53014694EC6B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24C930-8147-4892-B060-38C5D625E8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6753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A84BEE-5BED-4570-AFAC-EDADA6CAE00B}"/>
              </a:ext>
            </a:extLst>
          </p:cNvPr>
          <p:cNvSpPr/>
          <p:nvPr/>
        </p:nvSpPr>
        <p:spPr>
          <a:xfrm>
            <a:off x="1652375" y="2849078"/>
            <a:ext cx="1826487" cy="1456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ھ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12DBDF-ADC7-4494-A562-3C460732BCE0}"/>
              </a:ext>
            </a:extLst>
          </p:cNvPr>
          <p:cNvSpPr/>
          <p:nvPr/>
        </p:nvSpPr>
        <p:spPr>
          <a:xfrm>
            <a:off x="3975052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و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B4E8FF-0226-4BF4-A375-446A146AB488}"/>
              </a:ext>
            </a:extLst>
          </p:cNvPr>
          <p:cNvSpPr/>
          <p:nvPr/>
        </p:nvSpPr>
        <p:spPr>
          <a:xfrm>
            <a:off x="629772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ن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E2B2F4-4B72-4A1D-ADE6-123F7E56BDA5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CBEF3-3595-4A62-984A-9F1FA8390066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11324D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4AED9AF-0939-45E2-933D-8C88685B1A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028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9A7541F-9D30-41E6-AF99-7D8C2A1BE126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E718CB-7F43-419D-A490-585B6A50FA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C2319DB-9305-4085-8637-630EF64A15EA}"/>
              </a:ext>
            </a:extLst>
          </p:cNvPr>
          <p:cNvSpPr txBox="1"/>
          <p:nvPr/>
        </p:nvSpPr>
        <p:spPr>
          <a:xfrm>
            <a:off x="995844" y="1247822"/>
            <a:ext cx="3501724" cy="1169551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F8C91F"/>
                </a:solidFill>
                <a:latin typeface="Montserrat" panose="00000500000000000000" pitchFamily="2" charset="0"/>
              </a:rPr>
              <a:t>Hamza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44C366-D2EC-4FF1-A803-B18AD4A3708D}"/>
              </a:ext>
            </a:extLst>
          </p:cNvPr>
          <p:cNvSpPr/>
          <p:nvPr/>
        </p:nvSpPr>
        <p:spPr>
          <a:xfrm>
            <a:off x="8310492" y="1473932"/>
            <a:ext cx="2147958" cy="163121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5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ء</a:t>
            </a:r>
            <a:endParaRPr lang="en-US" sz="15000" dirty="0">
              <a:solidFill>
                <a:srgbClr val="F8C91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D9A9E4-6DB4-41FE-AEDD-C4454B8DE231}"/>
              </a:ext>
            </a:extLst>
          </p:cNvPr>
          <p:cNvSpPr txBox="1"/>
          <p:nvPr/>
        </p:nvSpPr>
        <p:spPr>
          <a:xfrm>
            <a:off x="4968797" y="4042462"/>
            <a:ext cx="1979948" cy="1323439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8000" dirty="0">
                <a:solidFill>
                  <a:srgbClr val="F8C91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ھمزہ</a:t>
            </a:r>
            <a:endParaRPr lang="en-US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105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11ACDE0-9740-46CB-92D6-7AC3A09B7E00}"/>
              </a:ext>
            </a:extLst>
          </p:cNvPr>
          <p:cNvSpPr txBox="1"/>
          <p:nvPr/>
        </p:nvSpPr>
        <p:spPr>
          <a:xfrm>
            <a:off x="1050062" y="1290868"/>
            <a:ext cx="3278098" cy="1169551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11324D"/>
                </a:solidFill>
                <a:latin typeface="Montserrat" panose="00000500000000000000" pitchFamily="2" charset="0"/>
              </a:rPr>
              <a:t>Ya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AE6DCC-F35A-4170-B3D2-49502DFC9A28}"/>
              </a:ext>
            </a:extLst>
          </p:cNvPr>
          <p:cNvSpPr txBox="1"/>
          <p:nvPr/>
        </p:nvSpPr>
        <p:spPr>
          <a:xfrm>
            <a:off x="4483642" y="3948897"/>
            <a:ext cx="2955936" cy="1631216"/>
          </a:xfrm>
          <a:prstGeom prst="rect">
            <a:avLst/>
          </a:prstGeom>
          <a:noFill/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یا</a:t>
            </a:r>
            <a:endParaRPr lang="en-US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671152-BF45-4D19-9BC2-3E1B2BFB16F9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F7EC166-2CA6-4DF8-A8F0-B0DC88BCCA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A0F8701-2466-4782-AE28-9048B05B9944}"/>
              </a:ext>
            </a:extLst>
          </p:cNvPr>
          <p:cNvSpPr/>
          <p:nvPr/>
        </p:nvSpPr>
        <p:spPr>
          <a:xfrm>
            <a:off x="8218133" y="1302659"/>
            <a:ext cx="2147958" cy="1631217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2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ي</a:t>
            </a:r>
            <a:endParaRPr lang="en-US" sz="12000" dirty="0">
              <a:solidFill>
                <a:srgbClr val="1132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5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C43EF0B-7FD1-4293-8769-B2DF3E5A7D21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260F39-6B60-4E91-B476-6D367C2849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791A9A-5D5C-4487-8552-AB0E3780543C}"/>
              </a:ext>
            </a:extLst>
          </p:cNvPr>
          <p:cNvSpPr txBox="1"/>
          <p:nvPr/>
        </p:nvSpPr>
        <p:spPr>
          <a:xfrm>
            <a:off x="1025935" y="1302659"/>
            <a:ext cx="2400018" cy="132343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11324D"/>
                </a:solidFill>
                <a:latin typeface="Montserrat" panose="00000500000000000000" pitchFamily="2" charset="0"/>
              </a:rPr>
              <a:t>Ya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08ACD0-1119-4620-A37F-20CD006845F6}"/>
              </a:ext>
            </a:extLst>
          </p:cNvPr>
          <p:cNvSpPr txBox="1"/>
          <p:nvPr/>
        </p:nvSpPr>
        <p:spPr>
          <a:xfrm>
            <a:off x="4936514" y="3816148"/>
            <a:ext cx="1847653" cy="1569660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96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یا</a:t>
            </a:r>
            <a:endParaRPr lang="en-US" sz="96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2FA44D-B9D8-4305-8CCE-D3E6D840031E}"/>
              </a:ext>
            </a:extLst>
          </p:cNvPr>
          <p:cNvSpPr/>
          <p:nvPr/>
        </p:nvSpPr>
        <p:spPr>
          <a:xfrm>
            <a:off x="8477250" y="1619250"/>
            <a:ext cx="2228850" cy="1809749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یے</a:t>
            </a: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302202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615E57-C5FD-4D33-A933-222AA7FE8F1B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618611-85D6-468D-981F-7BD55DD12E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AFE7431-1D56-45A8-A350-29E3FD081A58}"/>
              </a:ext>
            </a:extLst>
          </p:cNvPr>
          <p:cNvSpPr/>
          <p:nvPr/>
        </p:nvSpPr>
        <p:spPr>
          <a:xfrm>
            <a:off x="2019878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یے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FD33A5-6CAF-4B00-961E-EFBEB1B3457E}"/>
              </a:ext>
            </a:extLst>
          </p:cNvPr>
          <p:cNvSpPr/>
          <p:nvPr/>
        </p:nvSpPr>
        <p:spPr>
          <a:xfrm>
            <a:off x="518159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ي</a:t>
            </a:r>
            <a:endParaRPr lang="en-US" sz="10000" dirty="0">
              <a:solidFill>
                <a:srgbClr val="11324D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F9F7BF-802D-4C14-97EB-A489AD02B51F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ء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69066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310FAD8-BFAA-4840-B843-C63E5E049636}"/>
              </a:ext>
            </a:extLst>
          </p:cNvPr>
          <p:cNvSpPr/>
          <p:nvPr/>
        </p:nvSpPr>
        <p:spPr>
          <a:xfrm>
            <a:off x="1606655" y="2849078"/>
            <a:ext cx="1826487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یے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5B2325-4FB1-4600-829F-9AD91D1EDF54}"/>
              </a:ext>
            </a:extLst>
          </p:cNvPr>
          <p:cNvSpPr/>
          <p:nvPr/>
        </p:nvSpPr>
        <p:spPr>
          <a:xfrm>
            <a:off x="4758388" y="2849078"/>
            <a:ext cx="1826487" cy="1456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ي</a:t>
            </a:r>
            <a:endParaRPr lang="en-GB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65EDEE-C30D-4BBD-AB96-B6B2E2315BEC}"/>
              </a:ext>
            </a:extLst>
          </p:cNvPr>
          <p:cNvSpPr/>
          <p:nvPr/>
        </p:nvSpPr>
        <p:spPr>
          <a:xfrm>
            <a:off x="808080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ء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E2AFB0-80EB-4A74-8004-9E0E7BB8EC03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882201-236D-492C-B15F-1370C12CD0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493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6472F4-80E2-40EA-A217-CD5CB5F0998B}"/>
              </a:ext>
            </a:extLst>
          </p:cNvPr>
          <p:cNvSpPr/>
          <p:nvPr/>
        </p:nvSpPr>
        <p:spPr>
          <a:xfrm>
            <a:off x="2137108" y="2849078"/>
            <a:ext cx="1826487" cy="1456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یے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3A1AE9-15B8-4057-939C-0070818304FF}"/>
              </a:ext>
            </a:extLst>
          </p:cNvPr>
          <p:cNvSpPr/>
          <p:nvPr/>
        </p:nvSpPr>
        <p:spPr>
          <a:xfrm>
            <a:off x="5181599" y="2849078"/>
            <a:ext cx="1828801" cy="145682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ي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BCE750-7198-4F89-B8D3-112961223299}"/>
              </a:ext>
            </a:extLst>
          </p:cNvPr>
          <p:cNvSpPr/>
          <p:nvPr/>
        </p:nvSpPr>
        <p:spPr>
          <a:xfrm>
            <a:off x="8577000" y="2849078"/>
            <a:ext cx="1690950" cy="1456824"/>
          </a:xfrm>
          <a:prstGeom prst="rect">
            <a:avLst/>
          </a:prstGeom>
          <a:solidFill>
            <a:srgbClr val="F8C91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0000" dirty="0">
                <a:solidFill>
                  <a:srgbClr val="11324D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ء</a:t>
            </a:r>
            <a:endParaRPr lang="en-GB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E79D2D-E689-4D95-BBED-E27334D0E938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11324D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8797CC-01CF-4B96-A115-68E5DD396F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33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288</Words>
  <Application>Microsoft Office PowerPoint</Application>
  <PresentationFormat>Widescreen</PresentationFormat>
  <Paragraphs>216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Arabic Typesetting</vt:lpstr>
      <vt:lpstr>Arial</vt:lpstr>
      <vt:lpstr>Calibri</vt:lpstr>
      <vt:lpstr>Calibri Light</vt:lpstr>
      <vt:lpstr>Jameel Noori Nastaleeq</vt:lpstr>
      <vt:lpstr>Montserrat</vt:lpstr>
      <vt:lpstr>Montserrat ExtraBold</vt:lpstr>
      <vt:lpstr>Wingdings</vt:lpstr>
      <vt:lpstr>Office Theme</vt:lpstr>
      <vt:lpstr>﷽</vt:lpstr>
      <vt:lpstr>Noorani Qaida</vt:lpstr>
      <vt:lpstr>Instructions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Noorani Qaida</dc:title>
  <dc:creator>M Ali Raza</dc:creator>
  <cp:keywords>Students</cp:keywords>
  <cp:lastModifiedBy>Muhammad Ali Raza</cp:lastModifiedBy>
  <cp:revision>128</cp:revision>
  <dcterms:created xsi:type="dcterms:W3CDTF">2024-03-18T17:25:45Z</dcterms:created>
  <dcterms:modified xsi:type="dcterms:W3CDTF">2025-05-17T10:34:45Z</dcterms:modified>
</cp:coreProperties>
</file>