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362" r:id="rId4"/>
    <p:sldId id="337" r:id="rId5"/>
    <p:sldId id="338" r:id="rId6"/>
    <p:sldId id="335" r:id="rId7"/>
    <p:sldId id="336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7" r:id="rId26"/>
    <p:sldId id="358" r:id="rId27"/>
    <p:sldId id="359" r:id="rId28"/>
    <p:sldId id="356" r:id="rId29"/>
    <p:sldId id="360" r:id="rId30"/>
    <p:sldId id="36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256"/>
            <p14:sldId id="362"/>
            <p14:sldId id="337"/>
            <p14:sldId id="338"/>
            <p14:sldId id="335"/>
            <p14:sldId id="336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7"/>
            <p14:sldId id="358"/>
            <p14:sldId id="359"/>
            <p14:sldId id="356"/>
            <p14:sldId id="360"/>
            <p14:sldId id="361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11324D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بلب</a:t>
          </a:r>
          <a:endParaRPr lang="en-US" sz="12000" dirty="0"/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/>
      <dgm:t>
        <a:bodyPr/>
        <a:lstStyle/>
        <a:p>
          <a:endParaRPr lang="en-US"/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/>
        </a:p>
      </dgm:t>
    </dgm:pt>
    <dgm:pt modelId="{7E85CDB5-633A-4D07-BE7B-81CBFC391643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4A566F-93A4-406B-8F86-40AE33F26AE1}" type="pres">
      <dgm:prSet presAssocID="{A08C0C79-3C05-48CB-8853-D4A4D770591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3"/>
      <dgm:spPr/>
      <dgm:t>
        <a:bodyPr/>
        <a:lstStyle/>
        <a:p>
          <a:endParaRPr lang="en-US"/>
        </a:p>
      </dgm:t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31E181-6BD2-4D91-9C5B-181D67AD90CA}" type="pres">
      <dgm:prSet presAssocID="{4F20F7B0-127C-46F3-A8D5-EA14FCD218AD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602A28-8212-41FE-A9C9-4BF29D760E13}" type="pres">
      <dgm:prSet presAssocID="{C39CA10F-1D9A-4D5B-8613-A64FAAD25E34}" presName="rootConnector" presStyleLbl="node2" presStyleIdx="1" presStyleCnt="3"/>
      <dgm:spPr/>
      <dgm:t>
        <a:bodyPr/>
        <a:lstStyle/>
        <a:p>
          <a:endParaRPr lang="en-US"/>
        </a:p>
      </dgm:t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3"/>
      <dgm:spPr/>
      <dgm:t>
        <a:bodyPr/>
        <a:lstStyle/>
        <a:p>
          <a:endParaRPr lang="en-US"/>
        </a:p>
      </dgm:t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4FF128-EA0A-4A8C-86A4-E297D8D02194}" type="pres">
      <dgm:prSet presAssocID="{7E85CDB5-633A-4D07-BE7B-81CBFC391643}" presName="rootConnector" presStyleLbl="node2" presStyleIdx="2" presStyleCnt="3"/>
      <dgm:spPr/>
      <dgm:t>
        <a:bodyPr/>
        <a:lstStyle/>
        <a:p>
          <a:endParaRPr lang="en-US"/>
        </a:p>
      </dgm:t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1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بکت</a:t>
          </a:r>
          <a:endParaRPr lang="en-US" sz="11000" dirty="0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1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1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1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ك</a:t>
          </a:r>
          <a:endParaRPr lang="en-US" sz="11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7E85CDB5-633A-4D07-BE7B-81CBFC391643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1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1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4A566F-93A4-406B-8F86-40AE33F26AE1}" type="pres">
      <dgm:prSet presAssocID="{A08C0C79-3C05-48CB-8853-D4A4D770591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3"/>
      <dgm:spPr/>
      <dgm:t>
        <a:bodyPr/>
        <a:lstStyle/>
        <a:p>
          <a:endParaRPr lang="en-US"/>
        </a:p>
      </dgm:t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31E181-6BD2-4D91-9C5B-181D67AD90CA}" type="pres">
      <dgm:prSet presAssocID="{4F20F7B0-127C-46F3-A8D5-EA14FCD218AD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602A28-8212-41FE-A9C9-4BF29D760E13}" type="pres">
      <dgm:prSet presAssocID="{C39CA10F-1D9A-4D5B-8613-A64FAAD25E34}" presName="rootConnector" presStyleLbl="node2" presStyleIdx="1" presStyleCnt="3"/>
      <dgm:spPr/>
      <dgm:t>
        <a:bodyPr/>
        <a:lstStyle/>
        <a:p>
          <a:endParaRPr lang="en-US"/>
        </a:p>
      </dgm:t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3"/>
      <dgm:spPr/>
      <dgm:t>
        <a:bodyPr/>
        <a:lstStyle/>
        <a:p>
          <a:endParaRPr lang="en-US"/>
        </a:p>
      </dgm:t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4FF128-EA0A-4A8C-86A4-E297D8D02194}" type="pres">
      <dgm:prSet presAssocID="{7E85CDB5-633A-4D07-BE7B-81CBFC391643}" presName="rootConnector" presStyleLbl="node2" presStyleIdx="2" presStyleCnt="3"/>
      <dgm:spPr/>
      <dgm:t>
        <a:bodyPr/>
        <a:lstStyle/>
        <a:p>
          <a:endParaRPr lang="en-US"/>
        </a:p>
      </dgm:t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1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تکث</a:t>
          </a:r>
          <a:endParaRPr lang="en-US" sz="11000" dirty="0">
            <a:solidFill>
              <a:srgbClr val="11324D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1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1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1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ك</a:t>
          </a:r>
          <a:endParaRPr lang="en-US" sz="11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7E85CDB5-633A-4D07-BE7B-81CBFC391643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1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1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4A566F-93A4-406B-8F86-40AE33F26AE1}" type="pres">
      <dgm:prSet presAssocID="{A08C0C79-3C05-48CB-8853-D4A4D770591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3"/>
      <dgm:spPr/>
      <dgm:t>
        <a:bodyPr/>
        <a:lstStyle/>
        <a:p>
          <a:endParaRPr lang="en-US"/>
        </a:p>
      </dgm:t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31E181-6BD2-4D91-9C5B-181D67AD90CA}" type="pres">
      <dgm:prSet presAssocID="{4F20F7B0-127C-46F3-A8D5-EA14FCD218AD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602A28-8212-41FE-A9C9-4BF29D760E13}" type="pres">
      <dgm:prSet presAssocID="{C39CA10F-1D9A-4D5B-8613-A64FAAD25E34}" presName="rootConnector" presStyleLbl="node2" presStyleIdx="1" presStyleCnt="3"/>
      <dgm:spPr/>
      <dgm:t>
        <a:bodyPr/>
        <a:lstStyle/>
        <a:p>
          <a:endParaRPr lang="en-US"/>
        </a:p>
      </dgm:t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3"/>
      <dgm:spPr/>
      <dgm:t>
        <a:bodyPr/>
        <a:lstStyle/>
        <a:p>
          <a:endParaRPr lang="en-US"/>
        </a:p>
      </dgm:t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3" custScaleY="1244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4FF128-EA0A-4A8C-86A4-E297D8D02194}" type="pres">
      <dgm:prSet presAssocID="{7E85CDB5-633A-4D07-BE7B-81CBFC391643}" presName="rootConnector" presStyleLbl="node2" presStyleIdx="2" presStyleCnt="3"/>
      <dgm:spPr/>
      <dgm:t>
        <a:bodyPr/>
        <a:lstStyle/>
        <a:p>
          <a:endParaRPr lang="en-US"/>
        </a:p>
      </dgm:t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426F9A-CD44-44D1-B5E2-5B5EEA90203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8C0926-798B-4C2F-87C3-F03291A11DE7}">
      <dgm:prSet phldrT="[Text]" custT="1"/>
      <dgm:spPr>
        <a:solidFill>
          <a:schemeClr val="bg1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با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0A33201A-E3B9-4588-9D38-E82DDDFD76FE}" type="parTrans" cxnId="{CE6172E8-B009-478F-BE5C-7458E4992F80}">
      <dgm:prSet/>
      <dgm:spPr/>
      <dgm:t>
        <a:bodyPr/>
        <a:lstStyle/>
        <a:p>
          <a:endParaRPr lang="en-US"/>
        </a:p>
      </dgm:t>
    </dgm:pt>
    <dgm:pt modelId="{F61E3AE0-9984-45DB-939E-DB8C12AC6E90}" type="sibTrans" cxnId="{CE6172E8-B009-478F-BE5C-7458E4992F80}">
      <dgm:prSet/>
      <dgm:spPr/>
      <dgm:t>
        <a:bodyPr/>
        <a:lstStyle/>
        <a:p>
          <a:endParaRPr lang="en-US"/>
        </a:p>
      </dgm:t>
    </dgm:pt>
    <dgm:pt modelId="{4A3603A5-D900-4339-8554-76B9A869BD7C}">
      <dgm:prSet phldrT="[Text]" custT="1"/>
      <dgm:spPr>
        <a:solidFill>
          <a:schemeClr val="bg1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57497CA-E564-4C3B-B67A-95E706D17956}" type="parTrans" cxnId="{D55B1657-9EEB-43F6-81FA-E25712F10192}">
      <dgm:prSet/>
      <dgm:spPr>
        <a:solidFill>
          <a:schemeClr val="bg1"/>
        </a:solidFill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835AB40-EF45-46C0-A39B-53FE6A62F62B}" type="sibTrans" cxnId="{D55B1657-9EEB-43F6-81FA-E25712F10192}">
      <dgm:prSet/>
      <dgm:spPr/>
      <dgm:t>
        <a:bodyPr/>
        <a:lstStyle/>
        <a:p>
          <a:endParaRPr lang="en-US"/>
        </a:p>
      </dgm:t>
    </dgm:pt>
    <dgm:pt modelId="{5D2B2736-0D75-4C6C-A348-F4B01FB1B017}">
      <dgm:prSet phldrT="[Text]" custT="1"/>
      <dgm:spPr>
        <a:solidFill>
          <a:schemeClr val="bg1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F9E9E025-FDA4-423D-B6B9-913698B87B37}" type="sibTrans" cxnId="{D7C73652-D7DC-42FC-A470-FF7887D73917}">
      <dgm:prSet/>
      <dgm:spPr/>
      <dgm:t>
        <a:bodyPr/>
        <a:lstStyle/>
        <a:p>
          <a:endParaRPr lang="en-US"/>
        </a:p>
      </dgm:t>
    </dgm:pt>
    <dgm:pt modelId="{5BE068D5-B019-4287-B1A7-71A72DA9CF00}" type="parTrans" cxnId="{D7C73652-D7DC-42FC-A470-FF7887D73917}">
      <dgm:prSet/>
      <dgm:spPr>
        <a:solidFill>
          <a:schemeClr val="bg1"/>
        </a:solidFill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E4E9FE8-D96F-40ED-A9F3-BAAC6BCD7415}" type="pres">
      <dgm:prSet presAssocID="{0D426F9A-CD44-44D1-B5E2-5B5EEA90203E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D1036F-940E-45B4-9DA2-7A7BAC70904A}" type="pres">
      <dgm:prSet presAssocID="{4B8C0926-798B-4C2F-87C3-F03291A11DE7}" presName="root1" presStyleCnt="0"/>
      <dgm:spPr/>
    </dgm:pt>
    <dgm:pt modelId="{61104418-E542-489D-A518-CDC800C3D9DA}" type="pres">
      <dgm:prSet presAssocID="{4B8C0926-798B-4C2F-87C3-F03291A11DE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8199A0-DB9C-4BB1-B14C-14B05B77E3C2}" type="pres">
      <dgm:prSet presAssocID="{4B8C0926-798B-4C2F-87C3-F03291A11DE7}" presName="level2hierChild" presStyleCnt="0"/>
      <dgm:spPr/>
    </dgm:pt>
    <dgm:pt modelId="{8D916DE5-1FEC-4090-8388-130CD2B5B1BC}" type="pres">
      <dgm:prSet presAssocID="{E57497CA-E564-4C3B-B67A-95E706D1795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AA179626-08A1-4026-AC0A-DB98AB847616}" type="pres">
      <dgm:prSet presAssocID="{E57497CA-E564-4C3B-B67A-95E706D1795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98221CF-7CAB-4F14-89E8-192428EDFC38}" type="pres">
      <dgm:prSet presAssocID="{4A3603A5-D900-4339-8554-76B9A869BD7C}" presName="root2" presStyleCnt="0"/>
      <dgm:spPr/>
    </dgm:pt>
    <dgm:pt modelId="{79B20BB8-0043-43E8-B000-8E04B2AA0D08}" type="pres">
      <dgm:prSet presAssocID="{4A3603A5-D900-4339-8554-76B9A869BD7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B8040D-A593-47FD-8856-BF37985FAA5F}" type="pres">
      <dgm:prSet presAssocID="{4A3603A5-D900-4339-8554-76B9A869BD7C}" presName="level3hierChild" presStyleCnt="0"/>
      <dgm:spPr/>
    </dgm:pt>
    <dgm:pt modelId="{06E1BB9E-1E4D-4FD2-8E1F-CB1902B93D59}" type="pres">
      <dgm:prSet presAssocID="{5BE068D5-B019-4287-B1A7-71A72DA9CF0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75143E3D-ED5F-4DAA-AF68-CA08D4B7ACF4}" type="pres">
      <dgm:prSet presAssocID="{5BE068D5-B019-4287-B1A7-71A72DA9CF0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F66643D4-1E05-46D2-B3DF-52FE3753639F}" type="pres">
      <dgm:prSet presAssocID="{5D2B2736-0D75-4C6C-A348-F4B01FB1B017}" presName="root2" presStyleCnt="0"/>
      <dgm:spPr/>
    </dgm:pt>
    <dgm:pt modelId="{77A16065-8110-4FEA-9543-428B6C066AA4}" type="pres">
      <dgm:prSet presAssocID="{5D2B2736-0D75-4C6C-A348-F4B01FB1B01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86C1A5-5BA9-4CA9-90A4-C7740852B5E3}" type="pres">
      <dgm:prSet presAssocID="{5D2B2736-0D75-4C6C-A348-F4B01FB1B017}" presName="level3hierChild" presStyleCnt="0"/>
      <dgm:spPr/>
    </dgm:pt>
  </dgm:ptLst>
  <dgm:cxnLst>
    <dgm:cxn modelId="{CE6172E8-B009-478F-BE5C-7458E4992F80}" srcId="{0D426F9A-CD44-44D1-B5E2-5B5EEA90203E}" destId="{4B8C0926-798B-4C2F-87C3-F03291A11DE7}" srcOrd="0" destOrd="0" parTransId="{0A33201A-E3B9-4588-9D38-E82DDDFD76FE}" sibTransId="{F61E3AE0-9984-45DB-939E-DB8C12AC6E90}"/>
    <dgm:cxn modelId="{2BDCF4E2-64CD-4844-A7DF-4CAA013AD8E2}" type="presOf" srcId="{4A3603A5-D900-4339-8554-76B9A869BD7C}" destId="{79B20BB8-0043-43E8-B000-8E04B2AA0D08}" srcOrd="0" destOrd="0" presId="urn:microsoft.com/office/officeart/2005/8/layout/hierarchy2"/>
    <dgm:cxn modelId="{1BDD3129-B246-467E-945F-23CA2FCF52EA}" type="presOf" srcId="{5BE068D5-B019-4287-B1A7-71A72DA9CF00}" destId="{75143E3D-ED5F-4DAA-AF68-CA08D4B7ACF4}" srcOrd="1" destOrd="0" presId="urn:microsoft.com/office/officeart/2005/8/layout/hierarchy2"/>
    <dgm:cxn modelId="{C3A6E26A-5F9A-4A5B-A426-3FF3291810D8}" type="presOf" srcId="{E57497CA-E564-4C3B-B67A-95E706D17956}" destId="{AA179626-08A1-4026-AC0A-DB98AB847616}" srcOrd="1" destOrd="0" presId="urn:microsoft.com/office/officeart/2005/8/layout/hierarchy2"/>
    <dgm:cxn modelId="{D7C73652-D7DC-42FC-A470-FF7887D73917}" srcId="{4B8C0926-798B-4C2F-87C3-F03291A11DE7}" destId="{5D2B2736-0D75-4C6C-A348-F4B01FB1B017}" srcOrd="1" destOrd="0" parTransId="{5BE068D5-B019-4287-B1A7-71A72DA9CF00}" sibTransId="{F9E9E025-FDA4-423D-B6B9-913698B87B37}"/>
    <dgm:cxn modelId="{D55B1657-9EEB-43F6-81FA-E25712F10192}" srcId="{4B8C0926-798B-4C2F-87C3-F03291A11DE7}" destId="{4A3603A5-D900-4339-8554-76B9A869BD7C}" srcOrd="0" destOrd="0" parTransId="{E57497CA-E564-4C3B-B67A-95E706D17956}" sibTransId="{6835AB40-EF45-46C0-A39B-53FE6A62F62B}"/>
    <dgm:cxn modelId="{58726F4F-A41F-4CC5-B564-646F87E7ED58}" type="presOf" srcId="{4B8C0926-798B-4C2F-87C3-F03291A11DE7}" destId="{61104418-E542-489D-A518-CDC800C3D9DA}" srcOrd="0" destOrd="0" presId="urn:microsoft.com/office/officeart/2005/8/layout/hierarchy2"/>
    <dgm:cxn modelId="{0D1895A7-195A-4D3E-80B6-3DEDCFB14FFE}" type="presOf" srcId="{5BE068D5-B019-4287-B1A7-71A72DA9CF00}" destId="{06E1BB9E-1E4D-4FD2-8E1F-CB1902B93D59}" srcOrd="0" destOrd="0" presId="urn:microsoft.com/office/officeart/2005/8/layout/hierarchy2"/>
    <dgm:cxn modelId="{8BE3E242-9FD0-40FE-8394-8AA94E3EA570}" type="presOf" srcId="{E57497CA-E564-4C3B-B67A-95E706D17956}" destId="{8D916DE5-1FEC-4090-8388-130CD2B5B1BC}" srcOrd="0" destOrd="0" presId="urn:microsoft.com/office/officeart/2005/8/layout/hierarchy2"/>
    <dgm:cxn modelId="{9749A6F7-F483-425E-80C8-0F3955B713BE}" type="presOf" srcId="{0D426F9A-CD44-44D1-B5E2-5B5EEA90203E}" destId="{3E4E9FE8-D96F-40ED-A9F3-BAAC6BCD7415}" srcOrd="0" destOrd="0" presId="urn:microsoft.com/office/officeart/2005/8/layout/hierarchy2"/>
    <dgm:cxn modelId="{4A234513-D6F5-4318-A0B8-99E56554EDB3}" type="presOf" srcId="{5D2B2736-0D75-4C6C-A348-F4B01FB1B017}" destId="{77A16065-8110-4FEA-9543-428B6C066AA4}" srcOrd="0" destOrd="0" presId="urn:microsoft.com/office/officeart/2005/8/layout/hierarchy2"/>
    <dgm:cxn modelId="{8CE157F8-46D3-4E03-9384-74812A9FD64C}" type="presParOf" srcId="{3E4E9FE8-D96F-40ED-A9F3-BAAC6BCD7415}" destId="{F6D1036F-940E-45B4-9DA2-7A7BAC70904A}" srcOrd="0" destOrd="0" presId="urn:microsoft.com/office/officeart/2005/8/layout/hierarchy2"/>
    <dgm:cxn modelId="{F4164041-2D59-45B7-B0BB-D8855C22F00E}" type="presParOf" srcId="{F6D1036F-940E-45B4-9DA2-7A7BAC70904A}" destId="{61104418-E542-489D-A518-CDC800C3D9DA}" srcOrd="0" destOrd="0" presId="urn:microsoft.com/office/officeart/2005/8/layout/hierarchy2"/>
    <dgm:cxn modelId="{025AD552-7042-4A2E-98FD-CC6A2816CAA0}" type="presParOf" srcId="{F6D1036F-940E-45B4-9DA2-7A7BAC70904A}" destId="{338199A0-DB9C-4BB1-B14C-14B05B77E3C2}" srcOrd="1" destOrd="0" presId="urn:microsoft.com/office/officeart/2005/8/layout/hierarchy2"/>
    <dgm:cxn modelId="{AF041AAA-458D-4D89-AE53-7BB8D5470A67}" type="presParOf" srcId="{338199A0-DB9C-4BB1-B14C-14B05B77E3C2}" destId="{8D916DE5-1FEC-4090-8388-130CD2B5B1BC}" srcOrd="0" destOrd="0" presId="urn:microsoft.com/office/officeart/2005/8/layout/hierarchy2"/>
    <dgm:cxn modelId="{CE9E4D97-8C3D-4FAF-9DBA-45C25B639A51}" type="presParOf" srcId="{8D916DE5-1FEC-4090-8388-130CD2B5B1BC}" destId="{AA179626-08A1-4026-AC0A-DB98AB847616}" srcOrd="0" destOrd="0" presId="urn:microsoft.com/office/officeart/2005/8/layout/hierarchy2"/>
    <dgm:cxn modelId="{EFA2106E-E423-4212-BC8A-FAD2D74F56C6}" type="presParOf" srcId="{338199A0-DB9C-4BB1-B14C-14B05B77E3C2}" destId="{898221CF-7CAB-4F14-89E8-192428EDFC38}" srcOrd="1" destOrd="0" presId="urn:microsoft.com/office/officeart/2005/8/layout/hierarchy2"/>
    <dgm:cxn modelId="{E64B90B8-9C23-4F00-95FF-1DC8274A1048}" type="presParOf" srcId="{898221CF-7CAB-4F14-89E8-192428EDFC38}" destId="{79B20BB8-0043-43E8-B000-8E04B2AA0D08}" srcOrd="0" destOrd="0" presId="urn:microsoft.com/office/officeart/2005/8/layout/hierarchy2"/>
    <dgm:cxn modelId="{F89A9AC2-0E5C-417B-9F96-24E0E455FB5E}" type="presParOf" srcId="{898221CF-7CAB-4F14-89E8-192428EDFC38}" destId="{78B8040D-A593-47FD-8856-BF37985FAA5F}" srcOrd="1" destOrd="0" presId="urn:microsoft.com/office/officeart/2005/8/layout/hierarchy2"/>
    <dgm:cxn modelId="{DBC1CD24-487B-413A-87D1-FC535E21CFC5}" type="presParOf" srcId="{338199A0-DB9C-4BB1-B14C-14B05B77E3C2}" destId="{06E1BB9E-1E4D-4FD2-8E1F-CB1902B93D59}" srcOrd="2" destOrd="0" presId="urn:microsoft.com/office/officeart/2005/8/layout/hierarchy2"/>
    <dgm:cxn modelId="{13E52EB3-62E1-4535-B471-97D265728376}" type="presParOf" srcId="{06E1BB9E-1E4D-4FD2-8E1F-CB1902B93D59}" destId="{75143E3D-ED5F-4DAA-AF68-CA08D4B7ACF4}" srcOrd="0" destOrd="0" presId="urn:microsoft.com/office/officeart/2005/8/layout/hierarchy2"/>
    <dgm:cxn modelId="{9986752D-543B-4E95-8279-F24E056648DF}" type="presParOf" srcId="{338199A0-DB9C-4BB1-B14C-14B05B77E3C2}" destId="{F66643D4-1E05-46D2-B3DF-52FE3753639F}" srcOrd="3" destOrd="0" presId="urn:microsoft.com/office/officeart/2005/8/layout/hierarchy2"/>
    <dgm:cxn modelId="{1C5EAA8D-4CCD-4904-ACC0-382A5D43998E}" type="presParOf" srcId="{F66643D4-1E05-46D2-B3DF-52FE3753639F}" destId="{77A16065-8110-4FEA-9543-428B6C066AA4}" srcOrd="0" destOrd="0" presId="urn:microsoft.com/office/officeart/2005/8/layout/hierarchy2"/>
    <dgm:cxn modelId="{33507D65-7A53-412D-BC67-3137EA84AF52}" type="presParOf" srcId="{F66643D4-1E05-46D2-B3DF-52FE3753639F}" destId="{F286C1A5-5BA9-4CA9-90A4-C7740852B5E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426F9A-CD44-44D1-B5E2-5B5EEA90203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8C0926-798B-4C2F-87C3-F03291A11DE7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با</a:t>
          </a:r>
          <a:endParaRPr lang="en-US" sz="12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0A33201A-E3B9-4588-9D38-E82DDDFD76FE}" type="parTrans" cxnId="{CE6172E8-B009-478F-BE5C-7458E4992F80}">
      <dgm:prSet/>
      <dgm:spPr/>
      <dgm:t>
        <a:bodyPr/>
        <a:lstStyle/>
        <a:p>
          <a:endParaRPr lang="en-US"/>
        </a:p>
      </dgm:t>
    </dgm:pt>
    <dgm:pt modelId="{F61E3AE0-9984-45DB-939E-DB8C12AC6E90}" type="sibTrans" cxnId="{CE6172E8-B009-478F-BE5C-7458E4992F80}">
      <dgm:prSet/>
      <dgm:spPr/>
      <dgm:t>
        <a:bodyPr/>
        <a:lstStyle/>
        <a:p>
          <a:endParaRPr lang="en-US"/>
        </a:p>
      </dgm:t>
    </dgm:pt>
    <dgm:pt modelId="{4A3603A5-D900-4339-8554-76B9A869BD7C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57497CA-E564-4C3B-B67A-95E706D17956}" type="parTrans" cxnId="{D55B1657-9EEB-43F6-81FA-E25712F10192}">
      <dgm:prSet/>
      <dgm:spPr>
        <a:solidFill>
          <a:schemeClr val="bg1"/>
        </a:solidFill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6835AB40-EF45-46C0-A39B-53FE6A62F62B}" type="sibTrans" cxnId="{D55B1657-9EEB-43F6-81FA-E25712F10192}">
      <dgm:prSet/>
      <dgm:spPr/>
      <dgm:t>
        <a:bodyPr/>
        <a:lstStyle/>
        <a:p>
          <a:endParaRPr lang="en-US"/>
        </a:p>
      </dgm:t>
    </dgm:pt>
    <dgm:pt modelId="{5D2B2736-0D75-4C6C-A348-F4B01FB1B017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</a:t>
          </a:r>
          <a:endParaRPr lang="en-US" sz="12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F9E9E025-FDA4-423D-B6B9-913698B87B37}" type="sibTrans" cxnId="{D7C73652-D7DC-42FC-A470-FF7887D73917}">
      <dgm:prSet/>
      <dgm:spPr/>
      <dgm:t>
        <a:bodyPr/>
        <a:lstStyle/>
        <a:p>
          <a:endParaRPr lang="en-US"/>
        </a:p>
      </dgm:t>
    </dgm:pt>
    <dgm:pt modelId="{5BE068D5-B019-4287-B1A7-71A72DA9CF00}" type="parTrans" cxnId="{D7C73652-D7DC-42FC-A470-FF7887D73917}">
      <dgm:prSet/>
      <dgm:spPr>
        <a:solidFill>
          <a:schemeClr val="bg1"/>
        </a:solidFill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3E4E9FE8-D96F-40ED-A9F3-BAAC6BCD7415}" type="pres">
      <dgm:prSet presAssocID="{0D426F9A-CD44-44D1-B5E2-5B5EEA90203E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D1036F-940E-45B4-9DA2-7A7BAC70904A}" type="pres">
      <dgm:prSet presAssocID="{4B8C0926-798B-4C2F-87C3-F03291A11DE7}" presName="root1" presStyleCnt="0"/>
      <dgm:spPr/>
    </dgm:pt>
    <dgm:pt modelId="{61104418-E542-489D-A518-CDC800C3D9DA}" type="pres">
      <dgm:prSet presAssocID="{4B8C0926-798B-4C2F-87C3-F03291A11DE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8199A0-DB9C-4BB1-B14C-14B05B77E3C2}" type="pres">
      <dgm:prSet presAssocID="{4B8C0926-798B-4C2F-87C3-F03291A11DE7}" presName="level2hierChild" presStyleCnt="0"/>
      <dgm:spPr/>
    </dgm:pt>
    <dgm:pt modelId="{8D916DE5-1FEC-4090-8388-130CD2B5B1BC}" type="pres">
      <dgm:prSet presAssocID="{E57497CA-E564-4C3B-B67A-95E706D1795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AA179626-08A1-4026-AC0A-DB98AB847616}" type="pres">
      <dgm:prSet presAssocID="{E57497CA-E564-4C3B-B67A-95E706D1795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98221CF-7CAB-4F14-89E8-192428EDFC38}" type="pres">
      <dgm:prSet presAssocID="{4A3603A5-D900-4339-8554-76B9A869BD7C}" presName="root2" presStyleCnt="0"/>
      <dgm:spPr/>
    </dgm:pt>
    <dgm:pt modelId="{79B20BB8-0043-43E8-B000-8E04B2AA0D08}" type="pres">
      <dgm:prSet presAssocID="{4A3603A5-D900-4339-8554-76B9A869BD7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B8040D-A593-47FD-8856-BF37985FAA5F}" type="pres">
      <dgm:prSet presAssocID="{4A3603A5-D900-4339-8554-76B9A869BD7C}" presName="level3hierChild" presStyleCnt="0"/>
      <dgm:spPr/>
    </dgm:pt>
    <dgm:pt modelId="{06E1BB9E-1E4D-4FD2-8E1F-CB1902B93D59}" type="pres">
      <dgm:prSet presAssocID="{5BE068D5-B019-4287-B1A7-71A72DA9CF0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75143E3D-ED5F-4DAA-AF68-CA08D4B7ACF4}" type="pres">
      <dgm:prSet presAssocID="{5BE068D5-B019-4287-B1A7-71A72DA9CF0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F66643D4-1E05-46D2-B3DF-52FE3753639F}" type="pres">
      <dgm:prSet presAssocID="{5D2B2736-0D75-4C6C-A348-F4B01FB1B017}" presName="root2" presStyleCnt="0"/>
      <dgm:spPr/>
    </dgm:pt>
    <dgm:pt modelId="{77A16065-8110-4FEA-9543-428B6C066AA4}" type="pres">
      <dgm:prSet presAssocID="{5D2B2736-0D75-4C6C-A348-F4B01FB1B01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86C1A5-5BA9-4CA9-90A4-C7740852B5E3}" type="pres">
      <dgm:prSet presAssocID="{5D2B2736-0D75-4C6C-A348-F4B01FB1B017}" presName="level3hierChild" presStyleCnt="0"/>
      <dgm:spPr/>
    </dgm:pt>
  </dgm:ptLst>
  <dgm:cxnLst>
    <dgm:cxn modelId="{CE6172E8-B009-478F-BE5C-7458E4992F80}" srcId="{0D426F9A-CD44-44D1-B5E2-5B5EEA90203E}" destId="{4B8C0926-798B-4C2F-87C3-F03291A11DE7}" srcOrd="0" destOrd="0" parTransId="{0A33201A-E3B9-4588-9D38-E82DDDFD76FE}" sibTransId="{F61E3AE0-9984-45DB-939E-DB8C12AC6E90}"/>
    <dgm:cxn modelId="{2BDCF4E2-64CD-4844-A7DF-4CAA013AD8E2}" type="presOf" srcId="{4A3603A5-D900-4339-8554-76B9A869BD7C}" destId="{79B20BB8-0043-43E8-B000-8E04B2AA0D08}" srcOrd="0" destOrd="0" presId="urn:microsoft.com/office/officeart/2005/8/layout/hierarchy2"/>
    <dgm:cxn modelId="{1BDD3129-B246-467E-945F-23CA2FCF52EA}" type="presOf" srcId="{5BE068D5-B019-4287-B1A7-71A72DA9CF00}" destId="{75143E3D-ED5F-4DAA-AF68-CA08D4B7ACF4}" srcOrd="1" destOrd="0" presId="urn:microsoft.com/office/officeart/2005/8/layout/hierarchy2"/>
    <dgm:cxn modelId="{C3A6E26A-5F9A-4A5B-A426-3FF3291810D8}" type="presOf" srcId="{E57497CA-E564-4C3B-B67A-95E706D17956}" destId="{AA179626-08A1-4026-AC0A-DB98AB847616}" srcOrd="1" destOrd="0" presId="urn:microsoft.com/office/officeart/2005/8/layout/hierarchy2"/>
    <dgm:cxn modelId="{D7C73652-D7DC-42FC-A470-FF7887D73917}" srcId="{4B8C0926-798B-4C2F-87C3-F03291A11DE7}" destId="{5D2B2736-0D75-4C6C-A348-F4B01FB1B017}" srcOrd="1" destOrd="0" parTransId="{5BE068D5-B019-4287-B1A7-71A72DA9CF00}" sibTransId="{F9E9E025-FDA4-423D-B6B9-913698B87B37}"/>
    <dgm:cxn modelId="{D55B1657-9EEB-43F6-81FA-E25712F10192}" srcId="{4B8C0926-798B-4C2F-87C3-F03291A11DE7}" destId="{4A3603A5-D900-4339-8554-76B9A869BD7C}" srcOrd="0" destOrd="0" parTransId="{E57497CA-E564-4C3B-B67A-95E706D17956}" sibTransId="{6835AB40-EF45-46C0-A39B-53FE6A62F62B}"/>
    <dgm:cxn modelId="{58726F4F-A41F-4CC5-B564-646F87E7ED58}" type="presOf" srcId="{4B8C0926-798B-4C2F-87C3-F03291A11DE7}" destId="{61104418-E542-489D-A518-CDC800C3D9DA}" srcOrd="0" destOrd="0" presId="urn:microsoft.com/office/officeart/2005/8/layout/hierarchy2"/>
    <dgm:cxn modelId="{0D1895A7-195A-4D3E-80B6-3DEDCFB14FFE}" type="presOf" srcId="{5BE068D5-B019-4287-B1A7-71A72DA9CF00}" destId="{06E1BB9E-1E4D-4FD2-8E1F-CB1902B93D59}" srcOrd="0" destOrd="0" presId="urn:microsoft.com/office/officeart/2005/8/layout/hierarchy2"/>
    <dgm:cxn modelId="{8BE3E242-9FD0-40FE-8394-8AA94E3EA570}" type="presOf" srcId="{E57497CA-E564-4C3B-B67A-95E706D17956}" destId="{8D916DE5-1FEC-4090-8388-130CD2B5B1BC}" srcOrd="0" destOrd="0" presId="urn:microsoft.com/office/officeart/2005/8/layout/hierarchy2"/>
    <dgm:cxn modelId="{9749A6F7-F483-425E-80C8-0F3955B713BE}" type="presOf" srcId="{0D426F9A-CD44-44D1-B5E2-5B5EEA90203E}" destId="{3E4E9FE8-D96F-40ED-A9F3-BAAC6BCD7415}" srcOrd="0" destOrd="0" presId="urn:microsoft.com/office/officeart/2005/8/layout/hierarchy2"/>
    <dgm:cxn modelId="{4A234513-D6F5-4318-A0B8-99E56554EDB3}" type="presOf" srcId="{5D2B2736-0D75-4C6C-A348-F4B01FB1B017}" destId="{77A16065-8110-4FEA-9543-428B6C066AA4}" srcOrd="0" destOrd="0" presId="urn:microsoft.com/office/officeart/2005/8/layout/hierarchy2"/>
    <dgm:cxn modelId="{8CE157F8-46D3-4E03-9384-74812A9FD64C}" type="presParOf" srcId="{3E4E9FE8-D96F-40ED-A9F3-BAAC6BCD7415}" destId="{F6D1036F-940E-45B4-9DA2-7A7BAC70904A}" srcOrd="0" destOrd="0" presId="urn:microsoft.com/office/officeart/2005/8/layout/hierarchy2"/>
    <dgm:cxn modelId="{F4164041-2D59-45B7-B0BB-D8855C22F00E}" type="presParOf" srcId="{F6D1036F-940E-45B4-9DA2-7A7BAC70904A}" destId="{61104418-E542-489D-A518-CDC800C3D9DA}" srcOrd="0" destOrd="0" presId="urn:microsoft.com/office/officeart/2005/8/layout/hierarchy2"/>
    <dgm:cxn modelId="{025AD552-7042-4A2E-98FD-CC6A2816CAA0}" type="presParOf" srcId="{F6D1036F-940E-45B4-9DA2-7A7BAC70904A}" destId="{338199A0-DB9C-4BB1-B14C-14B05B77E3C2}" srcOrd="1" destOrd="0" presId="urn:microsoft.com/office/officeart/2005/8/layout/hierarchy2"/>
    <dgm:cxn modelId="{AF041AAA-458D-4D89-AE53-7BB8D5470A67}" type="presParOf" srcId="{338199A0-DB9C-4BB1-B14C-14B05B77E3C2}" destId="{8D916DE5-1FEC-4090-8388-130CD2B5B1BC}" srcOrd="0" destOrd="0" presId="urn:microsoft.com/office/officeart/2005/8/layout/hierarchy2"/>
    <dgm:cxn modelId="{CE9E4D97-8C3D-4FAF-9DBA-45C25B639A51}" type="presParOf" srcId="{8D916DE5-1FEC-4090-8388-130CD2B5B1BC}" destId="{AA179626-08A1-4026-AC0A-DB98AB847616}" srcOrd="0" destOrd="0" presId="urn:microsoft.com/office/officeart/2005/8/layout/hierarchy2"/>
    <dgm:cxn modelId="{EFA2106E-E423-4212-BC8A-FAD2D74F56C6}" type="presParOf" srcId="{338199A0-DB9C-4BB1-B14C-14B05B77E3C2}" destId="{898221CF-7CAB-4F14-89E8-192428EDFC38}" srcOrd="1" destOrd="0" presId="urn:microsoft.com/office/officeart/2005/8/layout/hierarchy2"/>
    <dgm:cxn modelId="{E64B90B8-9C23-4F00-95FF-1DC8274A1048}" type="presParOf" srcId="{898221CF-7CAB-4F14-89E8-192428EDFC38}" destId="{79B20BB8-0043-43E8-B000-8E04B2AA0D08}" srcOrd="0" destOrd="0" presId="urn:microsoft.com/office/officeart/2005/8/layout/hierarchy2"/>
    <dgm:cxn modelId="{F89A9AC2-0E5C-417B-9F96-24E0E455FB5E}" type="presParOf" srcId="{898221CF-7CAB-4F14-89E8-192428EDFC38}" destId="{78B8040D-A593-47FD-8856-BF37985FAA5F}" srcOrd="1" destOrd="0" presId="urn:microsoft.com/office/officeart/2005/8/layout/hierarchy2"/>
    <dgm:cxn modelId="{DBC1CD24-487B-413A-87D1-FC535E21CFC5}" type="presParOf" srcId="{338199A0-DB9C-4BB1-B14C-14B05B77E3C2}" destId="{06E1BB9E-1E4D-4FD2-8E1F-CB1902B93D59}" srcOrd="2" destOrd="0" presId="urn:microsoft.com/office/officeart/2005/8/layout/hierarchy2"/>
    <dgm:cxn modelId="{13E52EB3-62E1-4535-B471-97D265728376}" type="presParOf" srcId="{06E1BB9E-1E4D-4FD2-8E1F-CB1902B93D59}" destId="{75143E3D-ED5F-4DAA-AF68-CA08D4B7ACF4}" srcOrd="0" destOrd="0" presId="urn:microsoft.com/office/officeart/2005/8/layout/hierarchy2"/>
    <dgm:cxn modelId="{9986752D-543B-4E95-8279-F24E056648DF}" type="presParOf" srcId="{338199A0-DB9C-4BB1-B14C-14B05B77E3C2}" destId="{F66643D4-1E05-46D2-B3DF-52FE3753639F}" srcOrd="3" destOrd="0" presId="urn:microsoft.com/office/officeart/2005/8/layout/hierarchy2"/>
    <dgm:cxn modelId="{1C5EAA8D-4CCD-4904-ACC0-382A5D43998E}" type="presParOf" srcId="{F66643D4-1E05-46D2-B3DF-52FE3753639F}" destId="{77A16065-8110-4FEA-9543-428B6C066AA4}" srcOrd="0" destOrd="0" presId="urn:microsoft.com/office/officeart/2005/8/layout/hierarchy2"/>
    <dgm:cxn modelId="{33507D65-7A53-412D-BC67-3137EA84AF52}" type="presParOf" srcId="{F66643D4-1E05-46D2-B3DF-52FE3753639F}" destId="{F286C1A5-5BA9-4CA9-90A4-C7740852B5E3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بس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یس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2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تس</a:t>
          </a:r>
          <a:endParaRPr lang="en-US" sz="12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  <a:endParaRPr lang="en-US" sz="12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2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ثج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تح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نخ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خ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بم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یم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ثم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بی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ثی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ثی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نبل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تیل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ثثل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نبن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تین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جت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D706FB5-723A-4874-BBCB-A68E84F348B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B61F54-A433-4A8C-8E04-B0CE7E6089EA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حث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DEB8AF4-48A4-4C0C-9E4D-A7A189938E3E}" type="parTrans" cxnId="{A4E43DDE-C6EE-4376-8546-A891720B5667}">
      <dgm:prSet/>
      <dgm:spPr/>
      <dgm:t>
        <a:bodyPr/>
        <a:lstStyle/>
        <a:p>
          <a:endParaRPr lang="en-US"/>
        </a:p>
      </dgm:t>
    </dgm:pt>
    <dgm:pt modelId="{445E36F3-E57E-4AB8-88CC-06B7078293E6}" type="sibTrans" cxnId="{A4E43DDE-C6EE-4376-8546-A891720B5667}">
      <dgm:prSet/>
      <dgm:spPr/>
      <dgm:t>
        <a:bodyPr/>
        <a:lstStyle/>
        <a:p>
          <a:endParaRPr lang="en-US"/>
        </a:p>
      </dgm:t>
    </dgm:pt>
    <dgm:pt modelId="{3FF153F6-4DE8-4151-940C-77A516A8602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D21C44C-938A-4575-BECB-68A6F40B3857}" type="parTrans" cxnId="{439CDE5C-64B4-4F79-A84C-7AC3D5B2DE44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66667BE3-9196-4F14-BD0C-238A24C3109C}" type="sibTrans" cxnId="{439CDE5C-64B4-4F79-A84C-7AC3D5B2DE44}">
      <dgm:prSet/>
      <dgm:spPr/>
      <dgm:t>
        <a:bodyPr/>
        <a:lstStyle/>
        <a:p>
          <a:endParaRPr lang="en-US"/>
        </a:p>
      </dgm:t>
    </dgm:pt>
    <dgm:pt modelId="{7DDE69F5-8610-4189-BB31-42CC5115F50F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6201D2A-744A-4447-A70D-7B1AAB2C52D7}" type="parTrans" cxnId="{A9F9C070-7022-4E5D-BBD4-0B5BB7C0B9B2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B53A2E06-2B49-4FA3-976D-DC3C07C60F99}" type="sibTrans" cxnId="{A9F9C070-7022-4E5D-BBD4-0B5BB7C0B9B2}">
      <dgm:prSet/>
      <dgm:spPr/>
      <dgm:t>
        <a:bodyPr/>
        <a:lstStyle/>
        <a:p>
          <a:endParaRPr lang="en-US"/>
        </a:p>
      </dgm:t>
    </dgm:pt>
    <dgm:pt modelId="{E1F301C7-E705-4CC5-A7BC-1CB62E0A24A5}" type="pres">
      <dgm:prSet presAssocID="{FD706FB5-723A-4874-BBCB-A68E84F348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8C27D9-7F1E-43D7-AC27-B79E5830D802}" type="pres">
      <dgm:prSet presAssocID="{08B61F54-A433-4A8C-8E04-B0CE7E6089EA}" presName="hierRoot1" presStyleCnt="0">
        <dgm:presLayoutVars>
          <dgm:hierBranch val="init"/>
        </dgm:presLayoutVars>
      </dgm:prSet>
      <dgm:spPr/>
    </dgm:pt>
    <dgm:pt modelId="{74654278-E36D-4B3A-94FA-848924A3109A}" type="pres">
      <dgm:prSet presAssocID="{08B61F54-A433-4A8C-8E04-B0CE7E6089EA}" presName="rootComposite1" presStyleCnt="0"/>
      <dgm:spPr/>
    </dgm:pt>
    <dgm:pt modelId="{8B049FDF-CB0A-4C4D-AA5D-5C6286213F8F}" type="pres">
      <dgm:prSet presAssocID="{08B61F54-A433-4A8C-8E04-B0CE7E6089E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2BF3EB-A5DB-43BA-A300-12121EB1B15B}" type="pres">
      <dgm:prSet presAssocID="{08B61F54-A433-4A8C-8E04-B0CE7E6089E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E71715-A7DD-47BC-AC3F-57DB0C8C4FE8}" type="pres">
      <dgm:prSet presAssocID="{08B61F54-A433-4A8C-8E04-B0CE7E6089EA}" presName="hierChild2" presStyleCnt="0"/>
      <dgm:spPr/>
    </dgm:pt>
    <dgm:pt modelId="{D9874E30-07D1-49D3-97C4-7E2C04058CDF}" type="pres">
      <dgm:prSet presAssocID="{5D21C44C-938A-4575-BECB-68A6F40B385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47083EF-08E8-461D-8D63-A26B079997A8}" type="pres">
      <dgm:prSet presAssocID="{3FF153F6-4DE8-4151-940C-77A516A8602F}" presName="hierRoot2" presStyleCnt="0">
        <dgm:presLayoutVars>
          <dgm:hierBranch val="init"/>
        </dgm:presLayoutVars>
      </dgm:prSet>
      <dgm:spPr/>
    </dgm:pt>
    <dgm:pt modelId="{4C670194-DEDF-4C41-9FB9-D2957DB83A1C}" type="pres">
      <dgm:prSet presAssocID="{3FF153F6-4DE8-4151-940C-77A516A8602F}" presName="rootComposite" presStyleCnt="0"/>
      <dgm:spPr/>
    </dgm:pt>
    <dgm:pt modelId="{83CCD0FA-C60D-494A-A1B4-1A0119A0D931}" type="pres">
      <dgm:prSet presAssocID="{3FF153F6-4DE8-4151-940C-77A516A8602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8B2AC4-667D-43DF-B3BF-61A8D445ED7D}" type="pres">
      <dgm:prSet presAssocID="{3FF153F6-4DE8-4151-940C-77A516A8602F}" presName="rootConnector" presStyleLbl="node2" presStyleIdx="0" presStyleCnt="2"/>
      <dgm:spPr/>
      <dgm:t>
        <a:bodyPr/>
        <a:lstStyle/>
        <a:p>
          <a:endParaRPr lang="en-US"/>
        </a:p>
      </dgm:t>
    </dgm:pt>
    <dgm:pt modelId="{927485F8-A12F-4DEA-B040-20A3C7200A5F}" type="pres">
      <dgm:prSet presAssocID="{3FF153F6-4DE8-4151-940C-77A516A8602F}" presName="hierChild4" presStyleCnt="0"/>
      <dgm:spPr/>
    </dgm:pt>
    <dgm:pt modelId="{52E475A7-F5B5-4D70-BD11-871EBA779B5B}" type="pres">
      <dgm:prSet presAssocID="{3FF153F6-4DE8-4151-940C-77A516A8602F}" presName="hierChild5" presStyleCnt="0"/>
      <dgm:spPr/>
    </dgm:pt>
    <dgm:pt modelId="{6B86D88B-49B9-40A2-8FEB-03E9A46A105C}" type="pres">
      <dgm:prSet presAssocID="{66201D2A-744A-4447-A70D-7B1AAB2C5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0EA09C2D-3614-4547-8C66-000A6C24BC6B}" type="pres">
      <dgm:prSet presAssocID="{7DDE69F5-8610-4189-BB31-42CC5115F50F}" presName="hierRoot2" presStyleCnt="0">
        <dgm:presLayoutVars>
          <dgm:hierBranch val="init"/>
        </dgm:presLayoutVars>
      </dgm:prSet>
      <dgm:spPr/>
    </dgm:pt>
    <dgm:pt modelId="{3FFCD175-88AD-4B3F-BA07-2268DDD02D97}" type="pres">
      <dgm:prSet presAssocID="{7DDE69F5-8610-4189-BB31-42CC5115F50F}" presName="rootComposite" presStyleCnt="0"/>
      <dgm:spPr/>
    </dgm:pt>
    <dgm:pt modelId="{2618F4A5-26AD-4DFD-ADF3-6F5AFD1D1EE8}" type="pres">
      <dgm:prSet presAssocID="{7DDE69F5-8610-4189-BB31-42CC5115F50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0A09A2-0BEC-4F03-8CF6-F70D284206EB}" type="pres">
      <dgm:prSet presAssocID="{7DDE69F5-8610-4189-BB31-42CC5115F5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E0B81C4-54E2-447B-8EB2-708A643750AF}" type="pres">
      <dgm:prSet presAssocID="{7DDE69F5-8610-4189-BB31-42CC5115F50F}" presName="hierChild4" presStyleCnt="0"/>
      <dgm:spPr/>
    </dgm:pt>
    <dgm:pt modelId="{83BCB182-09B1-47AF-B43D-3BF949B405FE}" type="pres">
      <dgm:prSet presAssocID="{7DDE69F5-8610-4189-BB31-42CC5115F50F}" presName="hierChild5" presStyleCnt="0"/>
      <dgm:spPr/>
    </dgm:pt>
    <dgm:pt modelId="{4AF570BE-34BD-492B-9474-481C82870B5D}" type="pres">
      <dgm:prSet presAssocID="{08B61F54-A433-4A8C-8E04-B0CE7E6089EA}" presName="hierChild3" presStyleCnt="0"/>
      <dgm:spPr/>
    </dgm:pt>
  </dgm:ptLst>
  <dgm:cxnLst>
    <dgm:cxn modelId="{0B5DFFB8-0489-4D96-AB12-34F4B08DC98A}" type="presOf" srcId="{FD706FB5-723A-4874-BBCB-A68E84F348BE}" destId="{E1F301C7-E705-4CC5-A7BC-1CB62E0A24A5}" srcOrd="0" destOrd="0" presId="urn:microsoft.com/office/officeart/2005/8/layout/orgChart1"/>
    <dgm:cxn modelId="{A4E43DDE-C6EE-4376-8546-A891720B5667}" srcId="{FD706FB5-723A-4874-BBCB-A68E84F348BE}" destId="{08B61F54-A433-4A8C-8E04-B0CE7E6089EA}" srcOrd="0" destOrd="0" parTransId="{3DEB8AF4-48A4-4C0C-9E4D-A7A189938E3E}" sibTransId="{445E36F3-E57E-4AB8-88CC-06B7078293E6}"/>
    <dgm:cxn modelId="{9A52D85A-8CCB-48F0-8AE4-99F8740F25BC}" type="presOf" srcId="{3FF153F6-4DE8-4151-940C-77A516A8602F}" destId="{83CCD0FA-C60D-494A-A1B4-1A0119A0D931}" srcOrd="0" destOrd="0" presId="urn:microsoft.com/office/officeart/2005/8/layout/orgChart1"/>
    <dgm:cxn modelId="{0995858B-F004-4B9A-88CA-10223C9A7087}" type="presOf" srcId="{66201D2A-744A-4447-A70D-7B1AAB2C52D7}" destId="{6B86D88B-49B9-40A2-8FEB-03E9A46A105C}" srcOrd="0" destOrd="0" presId="urn:microsoft.com/office/officeart/2005/8/layout/orgChart1"/>
    <dgm:cxn modelId="{C507FC00-56C7-4D29-B966-E71B242FCC95}" type="presOf" srcId="{08B61F54-A433-4A8C-8E04-B0CE7E6089EA}" destId="{B02BF3EB-A5DB-43BA-A300-12121EB1B15B}" srcOrd="1" destOrd="0" presId="urn:microsoft.com/office/officeart/2005/8/layout/orgChart1"/>
    <dgm:cxn modelId="{8925EEEB-2D9C-4A0E-B5A9-F16ECE1623DD}" type="presOf" srcId="{5D21C44C-938A-4575-BECB-68A6F40B3857}" destId="{D9874E30-07D1-49D3-97C4-7E2C04058CDF}" srcOrd="0" destOrd="0" presId="urn:microsoft.com/office/officeart/2005/8/layout/orgChart1"/>
    <dgm:cxn modelId="{A9F9C070-7022-4E5D-BBD4-0B5BB7C0B9B2}" srcId="{08B61F54-A433-4A8C-8E04-B0CE7E6089EA}" destId="{7DDE69F5-8610-4189-BB31-42CC5115F50F}" srcOrd="1" destOrd="0" parTransId="{66201D2A-744A-4447-A70D-7B1AAB2C52D7}" sibTransId="{B53A2E06-2B49-4FA3-976D-DC3C07C60F99}"/>
    <dgm:cxn modelId="{30A32A0F-524A-4B1F-9240-B51479CD0B90}" type="presOf" srcId="{7DDE69F5-8610-4189-BB31-42CC5115F50F}" destId="{2618F4A5-26AD-4DFD-ADF3-6F5AFD1D1EE8}" srcOrd="0" destOrd="0" presId="urn:microsoft.com/office/officeart/2005/8/layout/orgChart1"/>
    <dgm:cxn modelId="{23004D77-409E-46AE-812D-DD05461A5A7A}" type="presOf" srcId="{3FF153F6-4DE8-4151-940C-77A516A8602F}" destId="{238B2AC4-667D-43DF-B3BF-61A8D445ED7D}" srcOrd="1" destOrd="0" presId="urn:microsoft.com/office/officeart/2005/8/layout/orgChart1"/>
    <dgm:cxn modelId="{BECAB06B-025C-4D5F-A174-FBA76C9E333E}" type="presOf" srcId="{7DDE69F5-8610-4189-BB31-42CC5115F50F}" destId="{CE0A09A2-0BEC-4F03-8CF6-F70D284206EB}" srcOrd="1" destOrd="0" presId="urn:microsoft.com/office/officeart/2005/8/layout/orgChart1"/>
    <dgm:cxn modelId="{175AFFC6-05B6-41A7-8463-FE5B54262A86}" type="presOf" srcId="{08B61F54-A433-4A8C-8E04-B0CE7E6089EA}" destId="{8B049FDF-CB0A-4C4D-AA5D-5C6286213F8F}" srcOrd="0" destOrd="0" presId="urn:microsoft.com/office/officeart/2005/8/layout/orgChart1"/>
    <dgm:cxn modelId="{439CDE5C-64B4-4F79-A84C-7AC3D5B2DE44}" srcId="{08B61F54-A433-4A8C-8E04-B0CE7E6089EA}" destId="{3FF153F6-4DE8-4151-940C-77A516A8602F}" srcOrd="0" destOrd="0" parTransId="{5D21C44C-938A-4575-BECB-68A6F40B3857}" sibTransId="{66667BE3-9196-4F14-BD0C-238A24C3109C}"/>
    <dgm:cxn modelId="{A3A8A50A-5FAF-48C0-A970-3670769AE0A7}" type="presParOf" srcId="{E1F301C7-E705-4CC5-A7BC-1CB62E0A24A5}" destId="{AA8C27D9-7F1E-43D7-AC27-B79E5830D802}" srcOrd="0" destOrd="0" presId="urn:microsoft.com/office/officeart/2005/8/layout/orgChart1"/>
    <dgm:cxn modelId="{1632854C-9646-4BAB-91F7-8A8FE5870ABA}" type="presParOf" srcId="{AA8C27D9-7F1E-43D7-AC27-B79E5830D802}" destId="{74654278-E36D-4B3A-94FA-848924A3109A}" srcOrd="0" destOrd="0" presId="urn:microsoft.com/office/officeart/2005/8/layout/orgChart1"/>
    <dgm:cxn modelId="{A6479868-DAD5-4B2B-A481-989F031EF541}" type="presParOf" srcId="{74654278-E36D-4B3A-94FA-848924A3109A}" destId="{8B049FDF-CB0A-4C4D-AA5D-5C6286213F8F}" srcOrd="0" destOrd="0" presId="urn:microsoft.com/office/officeart/2005/8/layout/orgChart1"/>
    <dgm:cxn modelId="{DD4719B4-3FBF-454D-842B-354CAE2BE819}" type="presParOf" srcId="{74654278-E36D-4B3A-94FA-848924A3109A}" destId="{B02BF3EB-A5DB-43BA-A300-12121EB1B15B}" srcOrd="1" destOrd="0" presId="urn:microsoft.com/office/officeart/2005/8/layout/orgChart1"/>
    <dgm:cxn modelId="{52F569C8-B5DA-4305-A29B-07217A49AA38}" type="presParOf" srcId="{AA8C27D9-7F1E-43D7-AC27-B79E5830D802}" destId="{4CE71715-A7DD-47BC-AC3F-57DB0C8C4FE8}" srcOrd="1" destOrd="0" presId="urn:microsoft.com/office/officeart/2005/8/layout/orgChart1"/>
    <dgm:cxn modelId="{156D7157-B6F8-415D-B2F5-1E9ED61C708A}" type="presParOf" srcId="{4CE71715-A7DD-47BC-AC3F-57DB0C8C4FE8}" destId="{D9874E30-07D1-49D3-97C4-7E2C04058CDF}" srcOrd="0" destOrd="0" presId="urn:microsoft.com/office/officeart/2005/8/layout/orgChart1"/>
    <dgm:cxn modelId="{25EF1A6A-6479-4C31-9A54-0B03D2B7730A}" type="presParOf" srcId="{4CE71715-A7DD-47BC-AC3F-57DB0C8C4FE8}" destId="{547083EF-08E8-461D-8D63-A26B079997A8}" srcOrd="1" destOrd="0" presId="urn:microsoft.com/office/officeart/2005/8/layout/orgChart1"/>
    <dgm:cxn modelId="{63A63A4A-CAFB-488F-9694-76986D5941C8}" type="presParOf" srcId="{547083EF-08E8-461D-8D63-A26B079997A8}" destId="{4C670194-DEDF-4C41-9FB9-D2957DB83A1C}" srcOrd="0" destOrd="0" presId="urn:microsoft.com/office/officeart/2005/8/layout/orgChart1"/>
    <dgm:cxn modelId="{BA94F9DF-2E49-4E85-8636-37F2FDDF82FA}" type="presParOf" srcId="{4C670194-DEDF-4C41-9FB9-D2957DB83A1C}" destId="{83CCD0FA-C60D-494A-A1B4-1A0119A0D931}" srcOrd="0" destOrd="0" presId="urn:microsoft.com/office/officeart/2005/8/layout/orgChart1"/>
    <dgm:cxn modelId="{902E63A7-2CCE-4442-A680-49D0680080C7}" type="presParOf" srcId="{4C670194-DEDF-4C41-9FB9-D2957DB83A1C}" destId="{238B2AC4-667D-43DF-B3BF-61A8D445ED7D}" srcOrd="1" destOrd="0" presId="urn:microsoft.com/office/officeart/2005/8/layout/orgChart1"/>
    <dgm:cxn modelId="{2C551F8B-0391-4574-8BAE-348E1A0F145A}" type="presParOf" srcId="{547083EF-08E8-461D-8D63-A26B079997A8}" destId="{927485F8-A12F-4DEA-B040-20A3C7200A5F}" srcOrd="1" destOrd="0" presId="urn:microsoft.com/office/officeart/2005/8/layout/orgChart1"/>
    <dgm:cxn modelId="{9D7DC42E-15B7-4A9E-871A-5E32D45C5D83}" type="presParOf" srcId="{547083EF-08E8-461D-8D63-A26B079997A8}" destId="{52E475A7-F5B5-4D70-BD11-871EBA779B5B}" srcOrd="2" destOrd="0" presId="urn:microsoft.com/office/officeart/2005/8/layout/orgChart1"/>
    <dgm:cxn modelId="{80B56774-50B0-4612-A131-41353ABC3EA5}" type="presParOf" srcId="{4CE71715-A7DD-47BC-AC3F-57DB0C8C4FE8}" destId="{6B86D88B-49B9-40A2-8FEB-03E9A46A105C}" srcOrd="2" destOrd="0" presId="urn:microsoft.com/office/officeart/2005/8/layout/orgChart1"/>
    <dgm:cxn modelId="{F1BA3BA1-01BC-40EB-8AE1-0A3F5DAA5452}" type="presParOf" srcId="{4CE71715-A7DD-47BC-AC3F-57DB0C8C4FE8}" destId="{0EA09C2D-3614-4547-8C66-000A6C24BC6B}" srcOrd="3" destOrd="0" presId="urn:microsoft.com/office/officeart/2005/8/layout/orgChart1"/>
    <dgm:cxn modelId="{35A8132A-7BC4-4102-A734-845C68561DDE}" type="presParOf" srcId="{0EA09C2D-3614-4547-8C66-000A6C24BC6B}" destId="{3FFCD175-88AD-4B3F-BA07-2268DDD02D97}" srcOrd="0" destOrd="0" presId="urn:microsoft.com/office/officeart/2005/8/layout/orgChart1"/>
    <dgm:cxn modelId="{639321FF-55D4-44CD-979A-41ECCD3ECA5C}" type="presParOf" srcId="{3FFCD175-88AD-4B3F-BA07-2268DDD02D97}" destId="{2618F4A5-26AD-4DFD-ADF3-6F5AFD1D1EE8}" srcOrd="0" destOrd="0" presId="urn:microsoft.com/office/officeart/2005/8/layout/orgChart1"/>
    <dgm:cxn modelId="{F07870B2-E471-43F5-B14C-E24479E708B7}" type="presParOf" srcId="{3FFCD175-88AD-4B3F-BA07-2268DDD02D97}" destId="{CE0A09A2-0BEC-4F03-8CF6-F70D284206EB}" srcOrd="1" destOrd="0" presId="urn:microsoft.com/office/officeart/2005/8/layout/orgChart1"/>
    <dgm:cxn modelId="{F36B62A6-BB53-4051-8E57-953497648BA0}" type="presParOf" srcId="{0EA09C2D-3614-4547-8C66-000A6C24BC6B}" destId="{9E0B81C4-54E2-447B-8EB2-708A643750AF}" srcOrd="1" destOrd="0" presId="urn:microsoft.com/office/officeart/2005/8/layout/orgChart1"/>
    <dgm:cxn modelId="{FDF63C83-7166-42A4-8C12-705EBC4AD36F}" type="presParOf" srcId="{0EA09C2D-3614-4547-8C66-000A6C24BC6B}" destId="{83BCB182-09B1-47AF-B43D-3BF949B405FE}" srcOrd="2" destOrd="0" presId="urn:microsoft.com/office/officeart/2005/8/layout/orgChart1"/>
    <dgm:cxn modelId="{C38EBC4E-0C4B-4CCB-B4F1-A6AE4C235AB1}" type="presParOf" srcId="{AA8C27D9-7F1E-43D7-AC27-B79E5830D802}" destId="{4AF570BE-34BD-492B-9474-481C82870B5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تحت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F8C91F"/>
          </a:solidFill>
        </a:ln>
      </dgm:spPr>
      <dgm:t>
        <a:bodyPr/>
        <a:lstStyle/>
        <a:p>
          <a:r>
            <a:rPr lang="ur-PK" sz="10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یجب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7BC495E-D20B-4760-9908-227B456EC1C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C4DE2-F82E-4D4F-AB19-5280873A994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بخت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7992EDA9-B386-4413-8363-EB37C24BA53A}" type="parTrans" cxnId="{23223CEA-221D-4009-96A8-D8D0AA48F68C}">
      <dgm:prSet/>
      <dgm:spPr/>
      <dgm:t>
        <a:bodyPr/>
        <a:lstStyle/>
        <a:p>
          <a:endParaRPr lang="en-US"/>
        </a:p>
      </dgm:t>
    </dgm:pt>
    <dgm:pt modelId="{56A38716-288E-42C0-9090-882FFCD1D003}" type="sibTrans" cxnId="{23223CEA-221D-4009-96A8-D8D0AA48F68C}">
      <dgm:prSet/>
      <dgm:spPr/>
      <dgm:t>
        <a:bodyPr/>
        <a:lstStyle/>
        <a:p>
          <a:endParaRPr lang="en-US"/>
        </a:p>
      </dgm:t>
    </dgm:pt>
    <dgm:pt modelId="{330FC064-517A-4CBF-B800-8F4ED163A67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BD6C93C-54DD-4BAD-9920-555276DDD23A}" type="parTrans" cxnId="{E8F2E086-ABCD-4654-A340-643ACD67D36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2BCC20C-F369-4D2E-BE34-30A50F8B8B7C}" type="sibTrans" cxnId="{E8F2E086-ABCD-4654-A340-643ACD67D36B}">
      <dgm:prSet/>
      <dgm:spPr/>
      <dgm:t>
        <a:bodyPr/>
        <a:lstStyle/>
        <a:p>
          <a:endParaRPr lang="en-US"/>
        </a:p>
      </dgm:t>
    </dgm:pt>
    <dgm:pt modelId="{F6BA4FB8-182C-469C-8FF6-DB9C70F49C3B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خ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5A422B-E529-4026-834E-B4AC957CEB76}" type="parTrans" cxnId="{F0EC4293-1741-42A0-8E17-3D4821BAA1CB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36C9E09C-AB16-4DA0-B042-BE787D809031}" type="sibTrans" cxnId="{F0EC4293-1741-42A0-8E17-3D4821BAA1CB}">
      <dgm:prSet/>
      <dgm:spPr/>
      <dgm:t>
        <a:bodyPr/>
        <a:lstStyle/>
        <a:p>
          <a:endParaRPr lang="en-US"/>
        </a:p>
      </dgm:t>
    </dgm:pt>
    <dgm:pt modelId="{50E0299C-43BC-438D-9157-3E7EAC25D515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6C704F-1F74-4F63-BE6B-D31AF851A3B8}" type="parTrans" cxnId="{C8AECD13-34D3-4F15-8CBC-09C39C498FC5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5EFB87A-2A04-42A2-9CDC-34223A72E055}" type="sibTrans" cxnId="{C8AECD13-34D3-4F15-8CBC-09C39C498FC5}">
      <dgm:prSet/>
      <dgm:spPr/>
      <dgm:t>
        <a:bodyPr/>
        <a:lstStyle/>
        <a:p>
          <a:endParaRPr lang="en-US"/>
        </a:p>
      </dgm:t>
    </dgm:pt>
    <dgm:pt modelId="{65D29AAA-5232-4622-A68D-0C74E94E8E90}" type="pres">
      <dgm:prSet presAssocID="{F7BC495E-D20B-4760-9908-227B456EC1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B69BF0-5740-4040-9CCA-55930BD3B311}" type="pres">
      <dgm:prSet presAssocID="{71FC4DE2-F82E-4D4F-AB19-5280873A994E}" presName="hierRoot1" presStyleCnt="0">
        <dgm:presLayoutVars>
          <dgm:hierBranch val="init"/>
        </dgm:presLayoutVars>
      </dgm:prSet>
      <dgm:spPr/>
    </dgm:pt>
    <dgm:pt modelId="{E690B5FB-E03D-4D3F-961C-42BE733BE194}" type="pres">
      <dgm:prSet presAssocID="{71FC4DE2-F82E-4D4F-AB19-5280873A994E}" presName="rootComposite1" presStyleCnt="0"/>
      <dgm:spPr/>
    </dgm:pt>
    <dgm:pt modelId="{D50D6A58-C7EA-48B8-A162-DCA6C3697AA9}" type="pres">
      <dgm:prSet presAssocID="{71FC4DE2-F82E-4D4F-AB19-5280873A99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60181-C154-4D9A-AA89-75019A4AF061}" type="pres">
      <dgm:prSet presAssocID="{71FC4DE2-F82E-4D4F-AB19-5280873A99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AA39D3E-9B5A-4996-A523-38F82CA03FC0}" type="pres">
      <dgm:prSet presAssocID="{71FC4DE2-F82E-4D4F-AB19-5280873A994E}" presName="hierChild2" presStyleCnt="0"/>
      <dgm:spPr/>
    </dgm:pt>
    <dgm:pt modelId="{0A1FD272-1956-4E4E-BC3D-A9A9165F9FBA}" type="pres">
      <dgm:prSet presAssocID="{ABD6C93C-54DD-4BAD-9920-555276DDD23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BC0FC880-FB3B-40BB-85D6-696141BBCE4B}" type="pres">
      <dgm:prSet presAssocID="{330FC064-517A-4CBF-B800-8F4ED163A67E}" presName="hierRoot2" presStyleCnt="0">
        <dgm:presLayoutVars>
          <dgm:hierBranch val="init"/>
        </dgm:presLayoutVars>
      </dgm:prSet>
      <dgm:spPr/>
    </dgm:pt>
    <dgm:pt modelId="{AC9A2AB2-2B56-41A1-8ADF-AB5BCFD2089C}" type="pres">
      <dgm:prSet presAssocID="{330FC064-517A-4CBF-B800-8F4ED163A67E}" presName="rootComposite" presStyleCnt="0"/>
      <dgm:spPr/>
    </dgm:pt>
    <dgm:pt modelId="{C08557A5-290E-4BF6-A047-3538DD22B6F7}" type="pres">
      <dgm:prSet presAssocID="{330FC064-517A-4CBF-B800-8F4ED163A6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3E0F6-2CE2-4D34-AD59-41E0B4C3C772}" type="pres">
      <dgm:prSet presAssocID="{330FC064-517A-4CBF-B800-8F4ED163A67E}" presName="rootConnector" presStyleLbl="node2" presStyleIdx="0" presStyleCnt="3"/>
      <dgm:spPr/>
      <dgm:t>
        <a:bodyPr/>
        <a:lstStyle/>
        <a:p>
          <a:endParaRPr lang="en-US"/>
        </a:p>
      </dgm:t>
    </dgm:pt>
    <dgm:pt modelId="{CF7DD098-2943-4578-B3B1-80089C786126}" type="pres">
      <dgm:prSet presAssocID="{330FC064-517A-4CBF-B800-8F4ED163A67E}" presName="hierChild4" presStyleCnt="0"/>
      <dgm:spPr/>
    </dgm:pt>
    <dgm:pt modelId="{86134CE7-F8EB-4C9B-8774-F4BA11AB32BC}" type="pres">
      <dgm:prSet presAssocID="{330FC064-517A-4CBF-B800-8F4ED163A67E}" presName="hierChild5" presStyleCnt="0"/>
      <dgm:spPr/>
    </dgm:pt>
    <dgm:pt modelId="{23D9B8B3-FA3B-43CF-AC42-8D70B2A18CB0}" type="pres">
      <dgm:prSet presAssocID="{345A422B-E529-4026-834E-B4AC957CEB7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28F5D12-5C0B-40AB-969B-ACE2C102510D}" type="pres">
      <dgm:prSet presAssocID="{F6BA4FB8-182C-469C-8FF6-DB9C70F49C3B}" presName="hierRoot2" presStyleCnt="0">
        <dgm:presLayoutVars>
          <dgm:hierBranch val="init"/>
        </dgm:presLayoutVars>
      </dgm:prSet>
      <dgm:spPr/>
    </dgm:pt>
    <dgm:pt modelId="{E8C6EF1D-49D0-47E2-8676-1E19F3F44B62}" type="pres">
      <dgm:prSet presAssocID="{F6BA4FB8-182C-469C-8FF6-DB9C70F49C3B}" presName="rootComposite" presStyleCnt="0"/>
      <dgm:spPr/>
    </dgm:pt>
    <dgm:pt modelId="{0F2A82B5-55EE-4642-A9BD-3C57A5D0894F}" type="pres">
      <dgm:prSet presAssocID="{F6BA4FB8-182C-469C-8FF6-DB9C70F49C3B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28459-508D-48CA-A00B-320378D908CC}" type="pres">
      <dgm:prSet presAssocID="{F6BA4FB8-182C-469C-8FF6-DB9C70F49C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13A6A28B-8E54-4114-8ECC-643E6A6C5B32}" type="pres">
      <dgm:prSet presAssocID="{F6BA4FB8-182C-469C-8FF6-DB9C70F49C3B}" presName="hierChild4" presStyleCnt="0"/>
      <dgm:spPr/>
    </dgm:pt>
    <dgm:pt modelId="{922CECA0-0591-49BA-8E1F-5B419F7E1EAB}" type="pres">
      <dgm:prSet presAssocID="{F6BA4FB8-182C-469C-8FF6-DB9C70F49C3B}" presName="hierChild5" presStyleCnt="0"/>
      <dgm:spPr/>
    </dgm:pt>
    <dgm:pt modelId="{3D6B5718-8B04-4CB9-AC78-A67FD7CFEFA1}" type="pres">
      <dgm:prSet presAssocID="{636C704F-1F74-4F63-BE6B-D31AF851A3B8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FCF8DDD-2210-41BA-9B7C-C54E71C52865}" type="pres">
      <dgm:prSet presAssocID="{50E0299C-43BC-438D-9157-3E7EAC25D515}" presName="hierRoot2" presStyleCnt="0">
        <dgm:presLayoutVars>
          <dgm:hierBranch val="init"/>
        </dgm:presLayoutVars>
      </dgm:prSet>
      <dgm:spPr/>
    </dgm:pt>
    <dgm:pt modelId="{72A42839-1A7A-498F-8BDD-6B874A186A5C}" type="pres">
      <dgm:prSet presAssocID="{50E0299C-43BC-438D-9157-3E7EAC25D515}" presName="rootComposite" presStyleCnt="0"/>
      <dgm:spPr/>
    </dgm:pt>
    <dgm:pt modelId="{C178A4E9-F0CA-4AE2-A7E0-2195A01F3AA7}" type="pres">
      <dgm:prSet presAssocID="{50E0299C-43BC-438D-9157-3E7EAC25D51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FC30EF-9031-4C9B-9976-0358A9912A8E}" type="pres">
      <dgm:prSet presAssocID="{50E0299C-43BC-438D-9157-3E7EAC25D515}" presName="rootConnector" presStyleLbl="node2" presStyleIdx="2" presStyleCnt="3"/>
      <dgm:spPr/>
      <dgm:t>
        <a:bodyPr/>
        <a:lstStyle/>
        <a:p>
          <a:endParaRPr lang="en-US"/>
        </a:p>
      </dgm:t>
    </dgm:pt>
    <dgm:pt modelId="{D634AC44-6533-4DCB-B3C0-550C295EE978}" type="pres">
      <dgm:prSet presAssocID="{50E0299C-43BC-438D-9157-3E7EAC25D515}" presName="hierChild4" presStyleCnt="0"/>
      <dgm:spPr/>
    </dgm:pt>
    <dgm:pt modelId="{4F02F152-DC01-409E-A49E-D3D364F85907}" type="pres">
      <dgm:prSet presAssocID="{50E0299C-43BC-438D-9157-3E7EAC25D515}" presName="hierChild5" presStyleCnt="0"/>
      <dgm:spPr/>
    </dgm:pt>
    <dgm:pt modelId="{DBB7EB04-311F-4A39-83AC-79857B2F5F1A}" type="pres">
      <dgm:prSet presAssocID="{71FC4DE2-F82E-4D4F-AB19-5280873A994E}" presName="hierChild3" presStyleCnt="0"/>
      <dgm:spPr/>
    </dgm:pt>
  </dgm:ptLst>
  <dgm:cxnLst>
    <dgm:cxn modelId="{17AC1792-136A-4E31-9933-FF77699B8E52}" type="presOf" srcId="{330FC064-517A-4CBF-B800-8F4ED163A67E}" destId="{0DE3E0F6-2CE2-4D34-AD59-41E0B4C3C772}" srcOrd="1" destOrd="0" presId="urn:microsoft.com/office/officeart/2005/8/layout/orgChart1"/>
    <dgm:cxn modelId="{F0EC4293-1741-42A0-8E17-3D4821BAA1CB}" srcId="{71FC4DE2-F82E-4D4F-AB19-5280873A994E}" destId="{F6BA4FB8-182C-469C-8FF6-DB9C70F49C3B}" srcOrd="1" destOrd="0" parTransId="{345A422B-E529-4026-834E-B4AC957CEB76}" sibTransId="{36C9E09C-AB16-4DA0-B042-BE787D809031}"/>
    <dgm:cxn modelId="{C8AECD13-34D3-4F15-8CBC-09C39C498FC5}" srcId="{71FC4DE2-F82E-4D4F-AB19-5280873A994E}" destId="{50E0299C-43BC-438D-9157-3E7EAC25D515}" srcOrd="2" destOrd="0" parTransId="{636C704F-1F74-4F63-BE6B-D31AF851A3B8}" sibTransId="{55EFB87A-2A04-42A2-9CDC-34223A72E055}"/>
    <dgm:cxn modelId="{388C686E-2905-460C-BFA1-AFBBDABAE599}" type="presOf" srcId="{71FC4DE2-F82E-4D4F-AB19-5280873A994E}" destId="{D50D6A58-C7EA-48B8-A162-DCA6C3697AA9}" srcOrd="0" destOrd="0" presId="urn:microsoft.com/office/officeart/2005/8/layout/orgChart1"/>
    <dgm:cxn modelId="{E8F2E086-ABCD-4654-A340-643ACD67D36B}" srcId="{71FC4DE2-F82E-4D4F-AB19-5280873A994E}" destId="{330FC064-517A-4CBF-B800-8F4ED163A67E}" srcOrd="0" destOrd="0" parTransId="{ABD6C93C-54DD-4BAD-9920-555276DDD23A}" sibTransId="{92BCC20C-F369-4D2E-BE34-30A50F8B8B7C}"/>
    <dgm:cxn modelId="{F3D12146-6701-4664-A16E-285F56E6C8DE}" type="presOf" srcId="{71FC4DE2-F82E-4D4F-AB19-5280873A994E}" destId="{F4060181-C154-4D9A-AA89-75019A4AF061}" srcOrd="1" destOrd="0" presId="urn:microsoft.com/office/officeart/2005/8/layout/orgChart1"/>
    <dgm:cxn modelId="{D223EE9B-E840-48FB-8086-ED6739FB1959}" type="presOf" srcId="{ABD6C93C-54DD-4BAD-9920-555276DDD23A}" destId="{0A1FD272-1956-4E4E-BC3D-A9A9165F9FBA}" srcOrd="0" destOrd="0" presId="urn:microsoft.com/office/officeart/2005/8/layout/orgChart1"/>
    <dgm:cxn modelId="{BAEF4EE4-763F-4A71-99FE-EB2C09D56DE8}" type="presOf" srcId="{636C704F-1F74-4F63-BE6B-D31AF851A3B8}" destId="{3D6B5718-8B04-4CB9-AC78-A67FD7CFEFA1}" srcOrd="0" destOrd="0" presId="urn:microsoft.com/office/officeart/2005/8/layout/orgChart1"/>
    <dgm:cxn modelId="{33AA2BBD-52D0-4C6A-8657-115307462256}" type="presOf" srcId="{330FC064-517A-4CBF-B800-8F4ED163A67E}" destId="{C08557A5-290E-4BF6-A047-3538DD22B6F7}" srcOrd="0" destOrd="0" presId="urn:microsoft.com/office/officeart/2005/8/layout/orgChart1"/>
    <dgm:cxn modelId="{5F929263-9371-451B-AB8C-6B04CF8D944F}" type="presOf" srcId="{F7BC495E-D20B-4760-9908-227B456EC1CB}" destId="{65D29AAA-5232-4622-A68D-0C74E94E8E90}" srcOrd="0" destOrd="0" presId="urn:microsoft.com/office/officeart/2005/8/layout/orgChart1"/>
    <dgm:cxn modelId="{A561AF37-0594-408E-8E77-0E1AE31AFD6B}" type="presOf" srcId="{50E0299C-43BC-438D-9157-3E7EAC25D515}" destId="{C178A4E9-F0CA-4AE2-A7E0-2195A01F3AA7}" srcOrd="0" destOrd="0" presId="urn:microsoft.com/office/officeart/2005/8/layout/orgChart1"/>
    <dgm:cxn modelId="{23223CEA-221D-4009-96A8-D8D0AA48F68C}" srcId="{F7BC495E-D20B-4760-9908-227B456EC1CB}" destId="{71FC4DE2-F82E-4D4F-AB19-5280873A994E}" srcOrd="0" destOrd="0" parTransId="{7992EDA9-B386-4413-8363-EB37C24BA53A}" sibTransId="{56A38716-288E-42C0-9090-882FFCD1D003}"/>
    <dgm:cxn modelId="{EC545042-8753-4E45-836D-537302E8338B}" type="presOf" srcId="{50E0299C-43BC-438D-9157-3E7EAC25D515}" destId="{8DFC30EF-9031-4C9B-9976-0358A9912A8E}" srcOrd="1" destOrd="0" presId="urn:microsoft.com/office/officeart/2005/8/layout/orgChart1"/>
    <dgm:cxn modelId="{EBB16818-776C-4CE5-A6EE-D7C3D632664E}" type="presOf" srcId="{F6BA4FB8-182C-469C-8FF6-DB9C70F49C3B}" destId="{0F2A82B5-55EE-4642-A9BD-3C57A5D0894F}" srcOrd="0" destOrd="0" presId="urn:microsoft.com/office/officeart/2005/8/layout/orgChart1"/>
    <dgm:cxn modelId="{50BE7E50-1655-4C61-B026-57921758AA91}" type="presOf" srcId="{345A422B-E529-4026-834E-B4AC957CEB76}" destId="{23D9B8B3-FA3B-43CF-AC42-8D70B2A18CB0}" srcOrd="0" destOrd="0" presId="urn:microsoft.com/office/officeart/2005/8/layout/orgChart1"/>
    <dgm:cxn modelId="{DFAEB83E-DDD5-4F20-8140-98F0BA5522D3}" type="presOf" srcId="{F6BA4FB8-182C-469C-8FF6-DB9C70F49C3B}" destId="{6A028459-508D-48CA-A00B-320378D908CC}" srcOrd="1" destOrd="0" presId="urn:microsoft.com/office/officeart/2005/8/layout/orgChart1"/>
    <dgm:cxn modelId="{03252D81-543A-4A08-9F9B-21BC085738D4}" type="presParOf" srcId="{65D29AAA-5232-4622-A68D-0C74E94E8E90}" destId="{48B69BF0-5740-4040-9CCA-55930BD3B311}" srcOrd="0" destOrd="0" presId="urn:microsoft.com/office/officeart/2005/8/layout/orgChart1"/>
    <dgm:cxn modelId="{04C55C6D-E6AC-408B-A9C7-A5518A4B5E9C}" type="presParOf" srcId="{48B69BF0-5740-4040-9CCA-55930BD3B311}" destId="{E690B5FB-E03D-4D3F-961C-42BE733BE194}" srcOrd="0" destOrd="0" presId="urn:microsoft.com/office/officeart/2005/8/layout/orgChart1"/>
    <dgm:cxn modelId="{6B6A37D4-0E98-4FA9-8476-53CD8F5309CE}" type="presParOf" srcId="{E690B5FB-E03D-4D3F-961C-42BE733BE194}" destId="{D50D6A58-C7EA-48B8-A162-DCA6C3697AA9}" srcOrd="0" destOrd="0" presId="urn:microsoft.com/office/officeart/2005/8/layout/orgChart1"/>
    <dgm:cxn modelId="{71B20E29-7FA7-4D0B-A593-4473F1072293}" type="presParOf" srcId="{E690B5FB-E03D-4D3F-961C-42BE733BE194}" destId="{F4060181-C154-4D9A-AA89-75019A4AF061}" srcOrd="1" destOrd="0" presId="urn:microsoft.com/office/officeart/2005/8/layout/orgChart1"/>
    <dgm:cxn modelId="{DDB6C9E1-30B9-42E9-9B89-BECBAEAD6A16}" type="presParOf" srcId="{48B69BF0-5740-4040-9CCA-55930BD3B311}" destId="{AAA39D3E-9B5A-4996-A523-38F82CA03FC0}" srcOrd="1" destOrd="0" presId="urn:microsoft.com/office/officeart/2005/8/layout/orgChart1"/>
    <dgm:cxn modelId="{351FB9BB-C634-4106-944D-481DFDB556C0}" type="presParOf" srcId="{AAA39D3E-9B5A-4996-A523-38F82CA03FC0}" destId="{0A1FD272-1956-4E4E-BC3D-A9A9165F9FBA}" srcOrd="0" destOrd="0" presId="urn:microsoft.com/office/officeart/2005/8/layout/orgChart1"/>
    <dgm:cxn modelId="{4EAC0455-E288-4E1E-B8E4-8C0C9CBD7DCB}" type="presParOf" srcId="{AAA39D3E-9B5A-4996-A523-38F82CA03FC0}" destId="{BC0FC880-FB3B-40BB-85D6-696141BBCE4B}" srcOrd="1" destOrd="0" presId="urn:microsoft.com/office/officeart/2005/8/layout/orgChart1"/>
    <dgm:cxn modelId="{08B19DE8-DC84-4A32-918B-0F092CF48050}" type="presParOf" srcId="{BC0FC880-FB3B-40BB-85D6-696141BBCE4B}" destId="{AC9A2AB2-2B56-41A1-8ADF-AB5BCFD2089C}" srcOrd="0" destOrd="0" presId="urn:microsoft.com/office/officeart/2005/8/layout/orgChart1"/>
    <dgm:cxn modelId="{33A2D714-1748-41A4-A954-7A19E7F2B9F5}" type="presParOf" srcId="{AC9A2AB2-2B56-41A1-8ADF-AB5BCFD2089C}" destId="{C08557A5-290E-4BF6-A047-3538DD22B6F7}" srcOrd="0" destOrd="0" presId="urn:microsoft.com/office/officeart/2005/8/layout/orgChart1"/>
    <dgm:cxn modelId="{4495AFCA-F07C-4F03-AEF5-AFDB46CBF7D6}" type="presParOf" srcId="{AC9A2AB2-2B56-41A1-8ADF-AB5BCFD2089C}" destId="{0DE3E0F6-2CE2-4D34-AD59-41E0B4C3C772}" srcOrd="1" destOrd="0" presId="urn:microsoft.com/office/officeart/2005/8/layout/orgChart1"/>
    <dgm:cxn modelId="{D94251D6-AA65-4147-A99C-96AE53CC4747}" type="presParOf" srcId="{BC0FC880-FB3B-40BB-85D6-696141BBCE4B}" destId="{CF7DD098-2943-4578-B3B1-80089C786126}" srcOrd="1" destOrd="0" presId="urn:microsoft.com/office/officeart/2005/8/layout/orgChart1"/>
    <dgm:cxn modelId="{418139F5-2031-434D-A9A0-9F05C74D007F}" type="presParOf" srcId="{BC0FC880-FB3B-40BB-85D6-696141BBCE4B}" destId="{86134CE7-F8EB-4C9B-8774-F4BA11AB32BC}" srcOrd="2" destOrd="0" presId="urn:microsoft.com/office/officeart/2005/8/layout/orgChart1"/>
    <dgm:cxn modelId="{80FAE2FD-CED2-4EA9-A599-406A3098167F}" type="presParOf" srcId="{AAA39D3E-9B5A-4996-A523-38F82CA03FC0}" destId="{23D9B8B3-FA3B-43CF-AC42-8D70B2A18CB0}" srcOrd="2" destOrd="0" presId="urn:microsoft.com/office/officeart/2005/8/layout/orgChart1"/>
    <dgm:cxn modelId="{EFC97350-A533-472F-870E-E7567227F112}" type="presParOf" srcId="{AAA39D3E-9B5A-4996-A523-38F82CA03FC0}" destId="{E28F5D12-5C0B-40AB-969B-ACE2C102510D}" srcOrd="3" destOrd="0" presId="urn:microsoft.com/office/officeart/2005/8/layout/orgChart1"/>
    <dgm:cxn modelId="{E86C258D-2F30-4EAD-BDD5-5E01C05EB58D}" type="presParOf" srcId="{E28F5D12-5C0B-40AB-969B-ACE2C102510D}" destId="{E8C6EF1D-49D0-47E2-8676-1E19F3F44B62}" srcOrd="0" destOrd="0" presId="urn:microsoft.com/office/officeart/2005/8/layout/orgChart1"/>
    <dgm:cxn modelId="{EE66575D-DFA9-4F51-B7DE-BEF7EEB4528C}" type="presParOf" srcId="{E8C6EF1D-49D0-47E2-8676-1E19F3F44B62}" destId="{0F2A82B5-55EE-4642-A9BD-3C57A5D0894F}" srcOrd="0" destOrd="0" presId="urn:microsoft.com/office/officeart/2005/8/layout/orgChart1"/>
    <dgm:cxn modelId="{CC42865D-3D09-4704-9A72-07B8DED3E20A}" type="presParOf" srcId="{E8C6EF1D-49D0-47E2-8676-1E19F3F44B62}" destId="{6A028459-508D-48CA-A00B-320378D908CC}" srcOrd="1" destOrd="0" presId="urn:microsoft.com/office/officeart/2005/8/layout/orgChart1"/>
    <dgm:cxn modelId="{A6BC0167-A0FA-4D81-92FD-42A9640E5A39}" type="presParOf" srcId="{E28F5D12-5C0B-40AB-969B-ACE2C102510D}" destId="{13A6A28B-8E54-4114-8ECC-643E6A6C5B32}" srcOrd="1" destOrd="0" presId="urn:microsoft.com/office/officeart/2005/8/layout/orgChart1"/>
    <dgm:cxn modelId="{FFAD4F89-5B48-4E63-AE70-39435822E79D}" type="presParOf" srcId="{E28F5D12-5C0B-40AB-969B-ACE2C102510D}" destId="{922CECA0-0591-49BA-8E1F-5B419F7E1EAB}" srcOrd="2" destOrd="0" presId="urn:microsoft.com/office/officeart/2005/8/layout/orgChart1"/>
    <dgm:cxn modelId="{AFCFB64E-E1CE-4101-A10C-EED8657E65A2}" type="presParOf" srcId="{AAA39D3E-9B5A-4996-A523-38F82CA03FC0}" destId="{3D6B5718-8B04-4CB9-AC78-A67FD7CFEFA1}" srcOrd="4" destOrd="0" presId="urn:microsoft.com/office/officeart/2005/8/layout/orgChart1"/>
    <dgm:cxn modelId="{43725069-6049-4451-9AAB-0A6510B64F67}" type="presParOf" srcId="{AAA39D3E-9B5A-4996-A523-38F82CA03FC0}" destId="{FFCF8DDD-2210-41BA-9B7C-C54E71C52865}" srcOrd="5" destOrd="0" presId="urn:microsoft.com/office/officeart/2005/8/layout/orgChart1"/>
    <dgm:cxn modelId="{E8020CA4-09C4-42C5-9BD5-A600ECEF606B}" type="presParOf" srcId="{FFCF8DDD-2210-41BA-9B7C-C54E71C52865}" destId="{72A42839-1A7A-498F-8BDD-6B874A186A5C}" srcOrd="0" destOrd="0" presId="urn:microsoft.com/office/officeart/2005/8/layout/orgChart1"/>
    <dgm:cxn modelId="{C5F9254B-1B68-4D23-88E8-C935BED097A1}" type="presParOf" srcId="{72A42839-1A7A-498F-8BDD-6B874A186A5C}" destId="{C178A4E9-F0CA-4AE2-A7E0-2195A01F3AA7}" srcOrd="0" destOrd="0" presId="urn:microsoft.com/office/officeart/2005/8/layout/orgChart1"/>
    <dgm:cxn modelId="{F47BFFA0-6C8F-4BB4-8413-6FBE03472301}" type="presParOf" srcId="{72A42839-1A7A-498F-8BDD-6B874A186A5C}" destId="{8DFC30EF-9031-4C9B-9976-0358A9912A8E}" srcOrd="1" destOrd="0" presId="urn:microsoft.com/office/officeart/2005/8/layout/orgChart1"/>
    <dgm:cxn modelId="{A3B00332-4B3B-4E90-978B-FB63D8C238D0}" type="presParOf" srcId="{FFCF8DDD-2210-41BA-9B7C-C54E71C52865}" destId="{D634AC44-6533-4DCB-B3C0-550C295EE978}" srcOrd="1" destOrd="0" presId="urn:microsoft.com/office/officeart/2005/8/layout/orgChart1"/>
    <dgm:cxn modelId="{7CC125D3-8D9D-45ED-8302-C9D3A4B43466}" type="presParOf" srcId="{FFCF8DDD-2210-41BA-9B7C-C54E71C52865}" destId="{4F02F152-DC01-409E-A49E-D3D364F85907}" srcOrd="2" destOrd="0" presId="urn:microsoft.com/office/officeart/2005/8/layout/orgChart1"/>
    <dgm:cxn modelId="{715736AF-618C-48EA-9E41-5777B7D23E64}" type="presParOf" srcId="{48B69BF0-5740-4040-9CCA-55930BD3B311}" destId="{DBB7EB04-311F-4A39-83AC-79857B2F5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EE084-19F7-4B2B-8AB2-F61A9BADA12A}">
      <dsp:nvSpPr>
        <dsp:cNvPr id="0" name=""/>
        <dsp:cNvSpPr/>
      </dsp:nvSpPr>
      <dsp:spPr>
        <a:xfrm>
          <a:off x="4064000" y="2314317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4018280" y="2314317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188690" y="2314317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875855" y="1126172"/>
          <a:ext cx="2376289" cy="1188144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بلب</a:t>
          </a:r>
          <a:endParaRPr lang="en-US" sz="12000" kern="1200" dirty="0"/>
        </a:p>
      </dsp:txBody>
      <dsp:txXfrm>
        <a:off x="2875855" y="1126172"/>
        <a:ext cx="2376289" cy="1188144"/>
      </dsp:txXfrm>
    </dsp:sp>
    <dsp:sp modelId="{B6FC319D-68BF-4759-896B-B1273BFCC132}">
      <dsp:nvSpPr>
        <dsp:cNvPr id="0" name=""/>
        <dsp:cNvSpPr/>
      </dsp:nvSpPr>
      <dsp:spPr>
        <a:xfrm>
          <a:off x="54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813337"/>
        <a:ext cx="2376289" cy="1479156"/>
      </dsp:txXfrm>
    </dsp:sp>
    <dsp:sp modelId="{B769CC59-6F46-4AC2-8255-D294E65C4DFC}">
      <dsp:nvSpPr>
        <dsp:cNvPr id="0" name=""/>
        <dsp:cNvSpPr/>
      </dsp:nvSpPr>
      <dsp:spPr>
        <a:xfrm>
          <a:off x="287585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813337"/>
        <a:ext cx="2376289" cy="1479156"/>
      </dsp:txXfrm>
    </dsp:sp>
    <dsp:sp modelId="{C064E4AF-B543-4DFD-91DC-041E116001A5}">
      <dsp:nvSpPr>
        <dsp:cNvPr id="0" name=""/>
        <dsp:cNvSpPr/>
      </dsp:nvSpPr>
      <dsp:spPr>
        <a:xfrm>
          <a:off x="575116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813337"/>
        <a:ext cx="2376289" cy="14791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EE084-19F7-4B2B-8AB2-F61A9BADA12A}">
      <dsp:nvSpPr>
        <dsp:cNvPr id="0" name=""/>
        <dsp:cNvSpPr/>
      </dsp:nvSpPr>
      <dsp:spPr>
        <a:xfrm>
          <a:off x="4064000" y="2314317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4018280" y="2314317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188690" y="2314317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875855" y="1126172"/>
          <a:ext cx="2376289" cy="1188144"/>
        </a:xfrm>
        <a:prstGeom prst="rect">
          <a:avLst/>
        </a:prstGeom>
        <a:noFill/>
        <a:ln w="1905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بکت</a:t>
          </a:r>
          <a:endParaRPr lang="en-US" sz="11000" kern="1200" dirty="0">
            <a:solidFill>
              <a:srgbClr val="F8C91F"/>
            </a:solidFill>
          </a:endParaRPr>
        </a:p>
      </dsp:txBody>
      <dsp:txXfrm>
        <a:off x="2875855" y="1126172"/>
        <a:ext cx="2376289" cy="1188144"/>
      </dsp:txXfrm>
    </dsp:sp>
    <dsp:sp modelId="{B6FC319D-68BF-4759-896B-B1273BFCC132}">
      <dsp:nvSpPr>
        <dsp:cNvPr id="0" name=""/>
        <dsp:cNvSpPr/>
      </dsp:nvSpPr>
      <dsp:spPr>
        <a:xfrm>
          <a:off x="54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1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813337"/>
        <a:ext cx="2376289" cy="1479156"/>
      </dsp:txXfrm>
    </dsp:sp>
    <dsp:sp modelId="{B769CC59-6F46-4AC2-8255-D294E65C4DFC}">
      <dsp:nvSpPr>
        <dsp:cNvPr id="0" name=""/>
        <dsp:cNvSpPr/>
      </dsp:nvSpPr>
      <dsp:spPr>
        <a:xfrm>
          <a:off x="287585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ك</a:t>
          </a:r>
          <a:endParaRPr lang="en-US" sz="11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813337"/>
        <a:ext cx="2376289" cy="1479156"/>
      </dsp:txXfrm>
    </dsp:sp>
    <dsp:sp modelId="{C064E4AF-B543-4DFD-91DC-041E116001A5}">
      <dsp:nvSpPr>
        <dsp:cNvPr id="0" name=""/>
        <dsp:cNvSpPr/>
      </dsp:nvSpPr>
      <dsp:spPr>
        <a:xfrm>
          <a:off x="575116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1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813337"/>
        <a:ext cx="2376289" cy="14791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EE084-19F7-4B2B-8AB2-F61A9BADA12A}">
      <dsp:nvSpPr>
        <dsp:cNvPr id="0" name=""/>
        <dsp:cNvSpPr/>
      </dsp:nvSpPr>
      <dsp:spPr>
        <a:xfrm>
          <a:off x="4064000" y="2314317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4018280" y="2314317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188690" y="2314317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875855" y="1126172"/>
          <a:ext cx="2376289" cy="1188144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تکث</a:t>
          </a:r>
          <a:endParaRPr lang="en-US" sz="11000" kern="1200" dirty="0">
            <a:solidFill>
              <a:srgbClr val="11324D"/>
            </a:solidFill>
          </a:endParaRPr>
        </a:p>
      </dsp:txBody>
      <dsp:txXfrm>
        <a:off x="2875855" y="1126172"/>
        <a:ext cx="2376289" cy="1188144"/>
      </dsp:txXfrm>
    </dsp:sp>
    <dsp:sp modelId="{B6FC319D-68BF-4759-896B-B1273BFCC132}">
      <dsp:nvSpPr>
        <dsp:cNvPr id="0" name=""/>
        <dsp:cNvSpPr/>
      </dsp:nvSpPr>
      <dsp:spPr>
        <a:xfrm>
          <a:off x="54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1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813337"/>
        <a:ext cx="2376289" cy="1479156"/>
      </dsp:txXfrm>
    </dsp:sp>
    <dsp:sp modelId="{B769CC59-6F46-4AC2-8255-D294E65C4DFC}">
      <dsp:nvSpPr>
        <dsp:cNvPr id="0" name=""/>
        <dsp:cNvSpPr/>
      </dsp:nvSpPr>
      <dsp:spPr>
        <a:xfrm>
          <a:off x="287585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ك</a:t>
          </a:r>
          <a:endParaRPr lang="en-US" sz="11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813337"/>
        <a:ext cx="2376289" cy="1479156"/>
      </dsp:txXfrm>
    </dsp:sp>
    <dsp:sp modelId="{C064E4AF-B543-4DFD-91DC-041E116001A5}">
      <dsp:nvSpPr>
        <dsp:cNvPr id="0" name=""/>
        <dsp:cNvSpPr/>
      </dsp:nvSpPr>
      <dsp:spPr>
        <a:xfrm>
          <a:off x="5751165" y="2813337"/>
          <a:ext cx="2376289" cy="1479156"/>
        </a:xfrm>
        <a:prstGeom prst="rect">
          <a:avLst/>
        </a:prstGeom>
        <a:noFill/>
        <a:ln w="1905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4889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1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1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813337"/>
        <a:ext cx="2376289" cy="14791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04418-E542-489D-A518-CDC800C3D9DA}">
      <dsp:nvSpPr>
        <dsp:cNvPr id="0" name=""/>
        <dsp:cNvSpPr/>
      </dsp:nvSpPr>
      <dsp:spPr>
        <a:xfrm>
          <a:off x="4223312" y="1333494"/>
          <a:ext cx="3013082" cy="150654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با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267437" y="1377619"/>
        <a:ext cx="2924832" cy="1418291"/>
      </dsp:txXfrm>
    </dsp:sp>
    <dsp:sp modelId="{8D916DE5-1FEC-4090-8388-130CD2B5B1BC}">
      <dsp:nvSpPr>
        <dsp:cNvPr id="0" name=""/>
        <dsp:cNvSpPr/>
      </dsp:nvSpPr>
      <dsp:spPr>
        <a:xfrm rot="12942401">
          <a:off x="2878571" y="1621146"/>
          <a:ext cx="1484248" cy="64975"/>
        </a:xfrm>
        <a:custGeom>
          <a:avLst/>
          <a:gdLst/>
          <a:ahLst/>
          <a:cxnLst/>
          <a:rect l="0" t="0" r="0" b="0"/>
          <a:pathLst>
            <a:path>
              <a:moveTo>
                <a:pt x="0" y="32487"/>
              </a:moveTo>
              <a:lnTo>
                <a:pt x="1484248" y="32487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83589" y="1616528"/>
        <a:ext cx="74212" cy="74212"/>
      </dsp:txXfrm>
    </dsp:sp>
    <dsp:sp modelId="{79B20BB8-0043-43E8-B000-8E04B2AA0D08}">
      <dsp:nvSpPr>
        <dsp:cNvPr id="0" name=""/>
        <dsp:cNvSpPr/>
      </dsp:nvSpPr>
      <dsp:spPr>
        <a:xfrm>
          <a:off x="4997" y="467233"/>
          <a:ext cx="3013082" cy="150654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9122" y="511358"/>
        <a:ext cx="2924832" cy="1418291"/>
      </dsp:txXfrm>
    </dsp:sp>
    <dsp:sp modelId="{06E1BB9E-1E4D-4FD2-8E1F-CB1902B93D59}">
      <dsp:nvSpPr>
        <dsp:cNvPr id="0" name=""/>
        <dsp:cNvSpPr/>
      </dsp:nvSpPr>
      <dsp:spPr>
        <a:xfrm rot="8657599">
          <a:off x="2878571" y="2487407"/>
          <a:ext cx="1484248" cy="64975"/>
        </a:xfrm>
        <a:custGeom>
          <a:avLst/>
          <a:gdLst/>
          <a:ahLst/>
          <a:cxnLst/>
          <a:rect l="0" t="0" r="0" b="0"/>
          <a:pathLst>
            <a:path>
              <a:moveTo>
                <a:pt x="0" y="32487"/>
              </a:moveTo>
              <a:lnTo>
                <a:pt x="1484248" y="32487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83589" y="2482789"/>
        <a:ext cx="74212" cy="74212"/>
      </dsp:txXfrm>
    </dsp:sp>
    <dsp:sp modelId="{77A16065-8110-4FEA-9543-428B6C066AA4}">
      <dsp:nvSpPr>
        <dsp:cNvPr id="0" name=""/>
        <dsp:cNvSpPr/>
      </dsp:nvSpPr>
      <dsp:spPr>
        <a:xfrm>
          <a:off x="4997" y="2199755"/>
          <a:ext cx="3013082" cy="150654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9122" y="2243880"/>
        <a:ext cx="2924832" cy="14182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04418-E542-489D-A518-CDC800C3D9DA}">
      <dsp:nvSpPr>
        <dsp:cNvPr id="0" name=""/>
        <dsp:cNvSpPr/>
      </dsp:nvSpPr>
      <dsp:spPr>
        <a:xfrm>
          <a:off x="4223312" y="1333494"/>
          <a:ext cx="3013082" cy="1506541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با</a:t>
          </a:r>
          <a:endParaRPr lang="en-US" sz="12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267437" y="1377619"/>
        <a:ext cx="2924832" cy="1418291"/>
      </dsp:txXfrm>
    </dsp:sp>
    <dsp:sp modelId="{8D916DE5-1FEC-4090-8388-130CD2B5B1BC}">
      <dsp:nvSpPr>
        <dsp:cNvPr id="0" name=""/>
        <dsp:cNvSpPr/>
      </dsp:nvSpPr>
      <dsp:spPr>
        <a:xfrm rot="12942401">
          <a:off x="2878571" y="1621146"/>
          <a:ext cx="1484248" cy="64975"/>
        </a:xfrm>
        <a:custGeom>
          <a:avLst/>
          <a:gdLst/>
          <a:ahLst/>
          <a:cxnLst/>
          <a:rect l="0" t="0" r="0" b="0"/>
          <a:pathLst>
            <a:path>
              <a:moveTo>
                <a:pt x="0" y="32487"/>
              </a:moveTo>
              <a:lnTo>
                <a:pt x="1484248" y="32487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83589" y="1616528"/>
        <a:ext cx="74212" cy="74212"/>
      </dsp:txXfrm>
    </dsp:sp>
    <dsp:sp modelId="{79B20BB8-0043-43E8-B000-8E04B2AA0D08}">
      <dsp:nvSpPr>
        <dsp:cNvPr id="0" name=""/>
        <dsp:cNvSpPr/>
      </dsp:nvSpPr>
      <dsp:spPr>
        <a:xfrm>
          <a:off x="4997" y="467233"/>
          <a:ext cx="3013082" cy="1506541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9122" y="511358"/>
        <a:ext cx="2924832" cy="1418291"/>
      </dsp:txXfrm>
    </dsp:sp>
    <dsp:sp modelId="{06E1BB9E-1E4D-4FD2-8E1F-CB1902B93D59}">
      <dsp:nvSpPr>
        <dsp:cNvPr id="0" name=""/>
        <dsp:cNvSpPr/>
      </dsp:nvSpPr>
      <dsp:spPr>
        <a:xfrm rot="8657599">
          <a:off x="2878571" y="2487407"/>
          <a:ext cx="1484248" cy="64975"/>
        </a:xfrm>
        <a:custGeom>
          <a:avLst/>
          <a:gdLst/>
          <a:ahLst/>
          <a:cxnLst/>
          <a:rect l="0" t="0" r="0" b="0"/>
          <a:pathLst>
            <a:path>
              <a:moveTo>
                <a:pt x="0" y="32487"/>
              </a:moveTo>
              <a:lnTo>
                <a:pt x="1484248" y="32487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83589" y="2482789"/>
        <a:ext cx="74212" cy="74212"/>
      </dsp:txXfrm>
    </dsp:sp>
    <dsp:sp modelId="{77A16065-8110-4FEA-9543-428B6C066AA4}">
      <dsp:nvSpPr>
        <dsp:cNvPr id="0" name=""/>
        <dsp:cNvSpPr/>
      </dsp:nvSpPr>
      <dsp:spPr>
        <a:xfrm>
          <a:off x="4997" y="2199755"/>
          <a:ext cx="3013082" cy="1506541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</a:t>
          </a:r>
          <a:endParaRPr lang="en-US" sz="12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9122" y="2243880"/>
        <a:ext cx="2924832" cy="14182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بس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یس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2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تس</a:t>
          </a:r>
          <a:endParaRPr lang="en-US" sz="12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  <a:endParaRPr lang="en-US" sz="12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2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ثج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تح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نخ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خ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بم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یم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ثم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بی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ثی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ثی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نبل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تیل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ثثل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نبن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تین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جت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D88B-49B9-40A2-8FEB-03E9A46A105C}">
      <dsp:nvSpPr>
        <dsp:cNvPr id="0" name=""/>
        <dsp:cNvSpPr/>
      </dsp:nvSpPr>
      <dsp:spPr>
        <a:xfrm>
          <a:off x="300445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807"/>
              </a:lnTo>
              <a:lnTo>
                <a:pt x="1606460" y="278807"/>
              </a:lnTo>
              <a:lnTo>
                <a:pt x="160646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4E30-07D1-49D3-97C4-7E2C04058CDF}">
      <dsp:nvSpPr>
        <dsp:cNvPr id="0" name=""/>
        <dsp:cNvSpPr/>
      </dsp:nvSpPr>
      <dsp:spPr>
        <a:xfrm>
          <a:off x="1397996" y="1329604"/>
          <a:ext cx="1606460" cy="557614"/>
        </a:xfrm>
        <a:custGeom>
          <a:avLst/>
          <a:gdLst/>
          <a:ahLst/>
          <a:cxnLst/>
          <a:rect l="0" t="0" r="0" b="0"/>
          <a:pathLst>
            <a:path>
              <a:moveTo>
                <a:pt x="1606460" y="0"/>
              </a:moveTo>
              <a:lnTo>
                <a:pt x="1606460" y="278807"/>
              </a:lnTo>
              <a:lnTo>
                <a:pt x="0" y="278807"/>
              </a:lnTo>
              <a:lnTo>
                <a:pt x="0" y="557614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49FDF-CB0A-4C4D-AA5D-5C6286213F8F}">
      <dsp:nvSpPr>
        <dsp:cNvPr id="0" name=""/>
        <dsp:cNvSpPr/>
      </dsp:nvSpPr>
      <dsp:spPr>
        <a:xfrm>
          <a:off x="1676803" y="1951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حث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1676803" y="1951"/>
        <a:ext cx="2655305" cy="1327652"/>
      </dsp:txXfrm>
    </dsp:sp>
    <dsp:sp modelId="{83CCD0FA-C60D-494A-A1B4-1A0119A0D931}">
      <dsp:nvSpPr>
        <dsp:cNvPr id="0" name=""/>
        <dsp:cNvSpPr/>
      </dsp:nvSpPr>
      <dsp:spPr>
        <a:xfrm>
          <a:off x="7034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ث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343" y="1887218"/>
        <a:ext cx="2655305" cy="1327652"/>
      </dsp:txXfrm>
    </dsp:sp>
    <dsp:sp modelId="{2618F4A5-26AD-4DFD-ADF3-6F5AFD1D1EE8}">
      <dsp:nvSpPr>
        <dsp:cNvPr id="0" name=""/>
        <dsp:cNvSpPr/>
      </dsp:nvSpPr>
      <dsp:spPr>
        <a:xfrm>
          <a:off x="3283263" y="1887218"/>
          <a:ext cx="2655305" cy="1327652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283263" y="1887218"/>
        <a:ext cx="2655305" cy="132765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تحت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F8C91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F8C91F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یجب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ج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B5718-8B04-4CB9-AC78-A67FD7CFEFA1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9B8B3-FA3B-43CF-AC42-8D70B2A18CB0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D272-1956-4E4E-BC3D-A9A9165F9FBA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D6A58-C7EA-48B8-A162-DCA6C3697AA9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بخت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1271678"/>
        <a:ext cx="2376289" cy="1188144"/>
      </dsp:txXfrm>
    </dsp:sp>
    <dsp:sp modelId="{C08557A5-290E-4BF6-A047-3538DD22B6F7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ت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45" y="2958843"/>
        <a:ext cx="2376289" cy="1188144"/>
      </dsp:txXfrm>
    </dsp:sp>
    <dsp:sp modelId="{0F2A82B5-55EE-4642-A9BD-3C57A5D0894F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خ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75855" y="2958843"/>
        <a:ext cx="2376289" cy="1188144"/>
      </dsp:txXfrm>
    </dsp:sp>
    <dsp:sp modelId="{C178A4E9-F0CA-4AE2-A7E0-2195A01F3AA7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noFill/>
        <a:ln w="12700" cap="flat" cmpd="sng" algn="ctr">
          <a:solidFill>
            <a:srgbClr val="11324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r-PK" sz="100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ب</a:t>
          </a:r>
          <a:endParaRPr lang="en-US" sz="10000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751165" y="2958843"/>
        <a:ext cx="2376289" cy="1188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C8BC9B7-324E-4C0A-A9E9-82B929FE368C}"/>
              </a:ext>
            </a:extLst>
          </p:cNvPr>
          <p:cNvSpPr txBox="1">
            <a:spLocks/>
          </p:cNvSpPr>
          <p:nvPr/>
        </p:nvSpPr>
        <p:spPr>
          <a:xfrm>
            <a:off x="3427314" y="1877248"/>
            <a:ext cx="5062914" cy="1084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r-PK" sz="100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﷽</a:t>
            </a:r>
            <a:endParaRPr lang="en-GB" sz="10000" dirty="0">
              <a:solidFill>
                <a:schemeClr val="bg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AFA1E9-678F-43AC-B645-1AFA1BD0FF2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45C191-5E8E-42A3-9247-5375011DFCAC}"/>
              </a:ext>
            </a:extLst>
          </p:cNvPr>
          <p:cNvSpPr/>
          <p:nvPr/>
        </p:nvSpPr>
        <p:spPr>
          <a:xfrm>
            <a:off x="4064998" y="3896671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16F785-C5BD-40AD-AB3F-C9A772C1716F}"/>
              </a:ext>
            </a:extLst>
          </p:cNvPr>
          <p:cNvSpPr/>
          <p:nvPr/>
        </p:nvSpPr>
        <p:spPr>
          <a:xfrm>
            <a:off x="6582197" y="3988392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9F5249-985F-4A3C-817E-ABE4703FFC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dirty="0">
                <a:solidFill>
                  <a:srgbClr val="11324D"/>
                </a:solidFill>
                <a:latin typeface="Montserrat" panose="00000500000000000000" pitchFamily="2" charset="0"/>
              </a:rPr>
              <a:t>Noorani Qaida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000" dirty="0">
                <a:solidFill>
                  <a:srgbClr val="11324D"/>
                </a:solidFill>
                <a:latin typeface="Montserrat" panose="00000500000000000000" pitchFamily="2" charset="0"/>
              </a:rPr>
              <a:t>Arabic Letters Pronunciation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D315FF-6D4E-4350-B5D1-DF20348ABB5E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18886-F66F-41C2-8E92-89DB72A967C9}"/>
              </a:ext>
            </a:extLst>
          </p:cNvPr>
          <p:cNvSpPr/>
          <p:nvPr/>
        </p:nvSpPr>
        <p:spPr>
          <a:xfrm>
            <a:off x="4755371" y="4727158"/>
            <a:ext cx="1690177" cy="771221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9F55C-29BD-41DE-A155-66ACFBC7DFCD}"/>
              </a:ext>
            </a:extLst>
          </p:cNvPr>
          <p:cNvSpPr/>
          <p:nvPr/>
        </p:nvSpPr>
        <p:spPr>
          <a:xfrm>
            <a:off x="6445548" y="4812845"/>
            <a:ext cx="93573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63B642-D142-4DF8-BBDF-472EBD3A5E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5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7DA2A-B878-4C6A-A518-D4A1B09EE6DE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617DEE-2732-4955-9D29-C5C02255C1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58" name="Diagram 57">
            <a:extLst>
              <a:ext uri="{FF2B5EF4-FFF2-40B4-BE49-F238E27FC236}">
                <a16:creationId xmlns:a16="http://schemas.microsoft.com/office/drawing/2014/main" id="{E9D28181-B13C-4128-B98C-EE3748E68E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650000"/>
              </p:ext>
            </p:extLst>
          </p:nvPr>
        </p:nvGraphicFramePr>
        <p:xfrm>
          <a:off x="1935015" y="6569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480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B10894E-82E4-48B5-BB6B-0812ED24535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78D323-B012-4E68-A68E-6CB71EEDE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4FA02969-0A9B-4130-8C33-2042BCC5F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7157486"/>
              </p:ext>
            </p:extLst>
          </p:nvPr>
        </p:nvGraphicFramePr>
        <p:xfrm>
          <a:off x="1894771" y="7980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400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E87140F-D9C4-4A34-8081-54E959CD25B8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69833E-827C-4926-AF60-308C39E368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BC7BA8EB-EBA0-4F9A-9C25-059CC277F1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7031936"/>
              </p:ext>
            </p:extLst>
          </p:nvPr>
        </p:nvGraphicFramePr>
        <p:xfrm>
          <a:off x="1935015" y="7980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73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A8785FB-898C-4D0F-8669-6853256002E5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BE10A3-08BE-4FE6-B349-33C6D9337C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AB14FF0-0BDB-4F1E-936A-E5353AB30E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5929303"/>
              </p:ext>
            </p:extLst>
          </p:nvPr>
        </p:nvGraphicFramePr>
        <p:xfrm>
          <a:off x="2475304" y="1603156"/>
          <a:ext cx="7241392" cy="4173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201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27B74B-874E-49BE-BE7E-F5EED9602EB8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D0AB55-3524-4D6B-90BB-1FB3F71F5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03AFE35-28F5-423B-B425-42FA017918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717590"/>
              </p:ext>
            </p:extLst>
          </p:nvPr>
        </p:nvGraphicFramePr>
        <p:xfrm>
          <a:off x="2142053" y="1342235"/>
          <a:ext cx="7241392" cy="4173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449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997ADD-E113-403A-8EC6-5B1FF4064D2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34F30A-2C40-42AF-A7FC-354A745A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968F4A3-8931-4624-A0B9-465B5E744B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9266070"/>
              </p:ext>
            </p:extLst>
          </p:nvPr>
        </p:nvGraphicFramePr>
        <p:xfrm>
          <a:off x="3077029" y="1941024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2561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308D3D8-1B73-41E5-B95B-D4571C6A8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4344272"/>
              </p:ext>
            </p:extLst>
          </p:nvPr>
        </p:nvGraphicFramePr>
        <p:xfrm>
          <a:off x="3091543" y="1820588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386F17E8-432D-4D42-9389-E554BF092B2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4BA3BA-0D9F-47D4-BE9D-D3AE83CCC54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13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ED9372-5CA3-4265-AFE0-CB2FBD0D0CAC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5D73AD-7DC9-4409-A8BA-C966A10750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92A87AD-46B0-48D6-87FE-67B2FEEFCE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168125"/>
              </p:ext>
            </p:extLst>
          </p:nvPr>
        </p:nvGraphicFramePr>
        <p:xfrm>
          <a:off x="2954314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8952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82ADEC6-3F51-469C-895E-C383EAA6AB64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B5B70C-E863-457B-B937-99ADB7D27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611F749-C7AC-4778-8A25-3B7516F2EC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421096"/>
              </p:ext>
            </p:extLst>
          </p:nvPr>
        </p:nvGraphicFramePr>
        <p:xfrm>
          <a:off x="2994558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2138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EC4F27-B600-447F-A4E2-8116D0C4DFC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8DA16C-8F3A-42A4-8444-499182347E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DB7289F-3B7F-49E0-8A3E-1E172B1F46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608185"/>
              </p:ext>
            </p:extLst>
          </p:nvPr>
        </p:nvGraphicFramePr>
        <p:xfrm>
          <a:off x="3091543" y="1820588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9709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34BC91-7F46-4515-AD72-F00015665AD0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7D3EEE-0319-4229-8641-3E85EDA9CD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D1281665-26CD-4589-8175-B68668474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883080"/>
              </p:ext>
            </p:extLst>
          </p:nvPr>
        </p:nvGraphicFramePr>
        <p:xfrm>
          <a:off x="2954314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6099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1491F1-A1F2-40B6-8A33-27B7A1F239D0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2D7B85-DBD9-4DE3-9756-957FF2325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00A7DF8-51C5-4051-9EE2-D22D16E570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1059700"/>
              </p:ext>
            </p:extLst>
          </p:nvPr>
        </p:nvGraphicFramePr>
        <p:xfrm>
          <a:off x="2994558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54822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41B0D2-D3BB-48DD-9A84-EC1C0C7E2C28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4B7E82-DAF8-49E4-8F05-6EC92C4F9F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367F224-7F76-43B0-AB9E-B26B7CF23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912889"/>
              </p:ext>
            </p:extLst>
          </p:nvPr>
        </p:nvGraphicFramePr>
        <p:xfrm>
          <a:off x="3091543" y="1820588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045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A29130-E7BA-407B-A1B8-D452C0BFE754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DB485B-90D0-4C36-B986-CEE52F6445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5386D15-2C2C-4E53-9F33-C676B2957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779339"/>
              </p:ext>
            </p:extLst>
          </p:nvPr>
        </p:nvGraphicFramePr>
        <p:xfrm>
          <a:off x="2954314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7212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36241E-BBEC-44AD-B989-622AD80775C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7659D8-1D6D-4F50-9F53-697D9F81B8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170A8703-AFC7-4F2C-9F5A-B2947A0D3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206241"/>
              </p:ext>
            </p:extLst>
          </p:nvPr>
        </p:nvGraphicFramePr>
        <p:xfrm>
          <a:off x="2994558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1056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90CDE7-72BF-42C0-A26D-6F406D98577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E6288F-5B15-490F-93EC-EC782CE327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760C689B-D4FB-40A7-B84E-AFAD2300E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0799013"/>
              </p:ext>
            </p:extLst>
          </p:nvPr>
        </p:nvGraphicFramePr>
        <p:xfrm>
          <a:off x="3091543" y="1820588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199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381A2A-83CF-4AC9-9C93-33CBF6C12AC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E557C-9BAA-4117-9C7E-8DC987195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8CCCB09-B676-4466-AD7C-7076A7C72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7912827"/>
              </p:ext>
            </p:extLst>
          </p:nvPr>
        </p:nvGraphicFramePr>
        <p:xfrm>
          <a:off x="2954314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6477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8E0ADA7-6211-365A-50DC-A53FBA7174C9}"/>
              </a:ext>
            </a:extLst>
          </p:cNvPr>
          <p:cNvSpPr txBox="1">
            <a:spLocks/>
          </p:cNvSpPr>
          <p:nvPr/>
        </p:nvSpPr>
        <p:spPr>
          <a:xfrm>
            <a:off x="-2384154" y="-2016152"/>
            <a:ext cx="3296410" cy="24631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9900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E46DEC-D5DC-4644-AE79-E3561B7FCC3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767254-4E2F-4300-8888-D83AB44877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1676B45-5D2F-485B-8C2C-0CE9B2BF4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06821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22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A88685-96BE-43B5-9C2C-4F63FB6FB11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6F5B92-564B-452E-9970-93BAF27FA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48E8F599-FAA6-42A1-B52B-2E1087C620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039092"/>
              </p:ext>
            </p:extLst>
          </p:nvPr>
        </p:nvGraphicFramePr>
        <p:xfrm>
          <a:off x="1935015" y="6569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9200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6D724C6-5623-429D-B007-B8668E6B28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4259770"/>
              </p:ext>
            </p:extLst>
          </p:nvPr>
        </p:nvGraphicFramePr>
        <p:xfrm>
          <a:off x="2032000" y="7980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9E3E2A39-AA70-4D92-9AAC-1DD977D48A8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0EBC6A-B5B7-46C8-B358-55370FE119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64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8AEADA-B3CB-480D-848D-9EA9C47A492F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491CF9-99D4-47B5-A29C-519473BA0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42F72186-E55B-4783-801B-5311992AB9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85751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6885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2CFB04-4FFE-418E-9F6C-3E02A045E50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B4AD2C-5E46-4230-93CC-2C01208158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1A56C8CA-94ED-4E86-8376-40B30024B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290589"/>
              </p:ext>
            </p:extLst>
          </p:nvPr>
        </p:nvGraphicFramePr>
        <p:xfrm>
          <a:off x="1935015" y="6569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54807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311D50-50EC-4604-A77E-CAFEE3B1686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BFC21B-601C-4B3E-97A2-5FF26EA03B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5C0F899-4438-4A16-BE3E-1C951EF45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911344"/>
              </p:ext>
            </p:extLst>
          </p:nvPr>
        </p:nvGraphicFramePr>
        <p:xfrm>
          <a:off x="2954314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4860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D012B-4134-4C02-AB0A-2EEAE18154A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C5FFE1-6E3D-4140-BEB4-2BB55C2B95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8344553F-0074-407F-8CEF-B07469BE60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230975"/>
              </p:ext>
            </p:extLst>
          </p:nvPr>
        </p:nvGraphicFramePr>
        <p:xfrm>
          <a:off x="2994558" y="1898931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2229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FBBB5F7-21B5-4D1C-9E1A-1C3C1AED280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187C4B-9998-4B3A-9FA8-5DF87B2C4F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77CA679-E0E1-4203-997C-C817FD5700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227323"/>
              </p:ext>
            </p:extLst>
          </p:nvPr>
        </p:nvGraphicFramePr>
        <p:xfrm>
          <a:off x="3091543" y="1820588"/>
          <a:ext cx="6008913" cy="32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5372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3534701-71E6-4EAC-85F2-E2FBC84C8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0855506"/>
              </p:ext>
            </p:extLst>
          </p:nvPr>
        </p:nvGraphicFramePr>
        <p:xfrm>
          <a:off x="2032000" y="7980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07BBE3B-4DF1-4925-94A1-EE9FC028741F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5D82DF-0565-4BE4-A9DA-83A7AEF723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11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4587C2-4454-416F-8150-2C425020EDA6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C78502-D199-4CCB-A49E-A08FB1605B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5084615" y="237429"/>
            <a:ext cx="1828800" cy="1065230"/>
          </a:xfrm>
          <a:prstGeom prst="rect">
            <a:avLst/>
          </a:prstGeom>
        </p:spPr>
      </p:pic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BACB7281-1255-4052-B8D7-3B8A8039EF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105064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90329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5F65D2-94A5-4F3F-BA39-D5041C0F7FD7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2E9F64-2916-41D1-BDC1-20EE556140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1838A1B-C0E5-4D31-87C9-753218CA8D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276774"/>
              </p:ext>
            </p:extLst>
          </p:nvPr>
        </p:nvGraphicFramePr>
        <p:xfrm>
          <a:off x="1935015" y="6569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15430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107</Words>
  <Application>Microsoft Office PowerPoint</Application>
  <PresentationFormat>Widescreen</PresentationFormat>
  <Paragraphs>102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Arabic Typesetting</vt:lpstr>
      <vt:lpstr>Arial</vt:lpstr>
      <vt:lpstr>Calibri</vt:lpstr>
      <vt:lpstr>Calibri Light</vt:lpstr>
      <vt:lpstr>Montserrat</vt:lpstr>
      <vt:lpstr>Montserrat ExtraBold</vt:lpstr>
      <vt:lpstr>Office Theme</vt:lpstr>
      <vt:lpstr>PowerPoint Presentation</vt:lpstr>
      <vt:lpstr>Noorani Qaida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hp</dc:creator>
  <cp:lastModifiedBy>Kiran Rubab</cp:lastModifiedBy>
  <cp:revision>177</cp:revision>
  <dcterms:created xsi:type="dcterms:W3CDTF">2024-03-18T17:25:45Z</dcterms:created>
  <dcterms:modified xsi:type="dcterms:W3CDTF">2024-08-26T11:34:13Z</dcterms:modified>
</cp:coreProperties>
</file>