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63" r:id="rId4"/>
    <p:sldId id="277" r:id="rId5"/>
    <p:sldId id="281" r:id="rId6"/>
    <p:sldId id="282" r:id="rId7"/>
    <p:sldId id="283" r:id="rId8"/>
    <p:sldId id="261" r:id="rId9"/>
    <p:sldId id="257" r:id="rId10"/>
    <p:sldId id="268" r:id="rId11"/>
    <p:sldId id="25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59" r:id="rId20"/>
    <p:sldId id="275" r:id="rId21"/>
    <p:sldId id="276" r:id="rId22"/>
    <p:sldId id="279" r:id="rId23"/>
    <p:sldId id="284" r:id="rId24"/>
  </p:sldIdLst>
  <p:sldSz cx="18288000" cy="10287000"/>
  <p:notesSz cx="6858000" cy="9144000"/>
  <p:embeddedFontLst>
    <p:embeddedFont>
      <p:font typeface="Al Majeed Quranic Font" panose="02010000000000000000" pitchFamily="2" charset="-78"/>
      <p:regular r:id="rId26"/>
    </p:embeddedFont>
    <p:embeddedFont>
      <p:font typeface="Arabic Typesetting" panose="03020402040406030203" pitchFamily="66" charset="-78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ontserrat" panose="020B060402020202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113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3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الۤمّۤ</a:t>
          </a:r>
          <a:endParaRPr lang="en-US" sz="11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5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م</a:t>
          </a:r>
        </a:p>
        <a:p>
          <a:r>
            <a:rPr lang="ur-PK" sz="5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میم</a:t>
          </a:r>
          <a:endParaRPr lang="en-US" sz="5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5000" b="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ل</a:t>
          </a:r>
        </a:p>
        <a:p>
          <a:r>
            <a:rPr lang="ur-PK" sz="5000" b="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لام</a:t>
          </a:r>
          <a:endParaRPr lang="en-US" sz="5000" b="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7E85CDB5-633A-4D07-BE7B-81CBFC391643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5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</a:t>
          </a:r>
        </a:p>
        <a:p>
          <a:r>
            <a:rPr lang="ur-PK" sz="5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الف</a:t>
          </a:r>
          <a:endParaRPr lang="en-US" sz="5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39239" custScaleY="139915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3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3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Y="124493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3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الۤمّۤصۤ</a:t>
          </a:r>
          <a:endParaRPr lang="en-US" sz="12000" b="1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45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r>
            <a:rPr lang="ur-PK" sz="45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45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45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r>
            <a:rPr lang="ur-PK" sz="45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45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/>
      <dgm:t>
        <a:bodyPr/>
        <a:lstStyle/>
        <a:p>
          <a:endParaRPr lang="en-US"/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/>
        </a:p>
      </dgm:t>
    </dgm:pt>
    <dgm:pt modelId="{7E85CDB5-633A-4D07-BE7B-81CBFC391643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45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r>
            <a:rPr lang="ur-PK" sz="45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45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/>
        </a:p>
      </dgm:t>
    </dgm:pt>
    <dgm:pt modelId="{B9FA90CA-99E4-4447-90D2-C2FE3E977F3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45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</a:t>
          </a:r>
        </a:p>
        <a:p>
          <a:r>
            <a:rPr lang="ur-PK" sz="45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الف</a:t>
          </a:r>
          <a:endParaRPr lang="en-US" sz="45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5B9E3A5D-32B6-4C88-83ED-C67AD2D279AB}" type="parTrans" cxnId="{F816F05A-B0DC-4AE4-AF4C-0DC0BC6F5186}">
      <dgm:prSet/>
      <dgm:spPr/>
      <dgm:t>
        <a:bodyPr/>
        <a:lstStyle/>
        <a:p>
          <a:endParaRPr lang="en-US"/>
        </a:p>
      </dgm:t>
    </dgm:pt>
    <dgm:pt modelId="{A02214A5-F037-4DD5-8EAF-38DD43FAA378}" type="sibTrans" cxnId="{F816F05A-B0DC-4AE4-AF4C-0DC0BC6F5186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377753" custScaleY="432112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4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4" custScaleX="170493" custScaleY="329741" custLinFactNeighborX="-167" custLinFactNeighborY="31811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4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4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4" custScaleX="193336" custScaleY="330259" custLinFactNeighborX="2934" custLinFactNeighborY="31811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4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4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4" custScaleX="186926" custScaleY="332723" custLinFactNeighborX="-1241" custLinFactNeighborY="31811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4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7BBDD636-2B0E-49D5-8CCC-CF09E9613FDC}" type="pres">
      <dgm:prSet presAssocID="{5B9E3A5D-32B6-4C88-83ED-C67AD2D279AB}" presName="Name37" presStyleLbl="parChTrans1D2" presStyleIdx="3" presStyleCnt="4"/>
      <dgm:spPr/>
    </dgm:pt>
    <dgm:pt modelId="{B57ECEE7-8D03-4F4F-85F4-A6335403B8CA}" type="pres">
      <dgm:prSet presAssocID="{B9FA90CA-99E4-4447-90D2-C2FE3E977F3E}" presName="hierRoot2" presStyleCnt="0">
        <dgm:presLayoutVars>
          <dgm:hierBranch val="init"/>
        </dgm:presLayoutVars>
      </dgm:prSet>
      <dgm:spPr/>
    </dgm:pt>
    <dgm:pt modelId="{8578568E-9114-4948-B489-F9DAEC0DB879}" type="pres">
      <dgm:prSet presAssocID="{B9FA90CA-99E4-4447-90D2-C2FE3E977F3E}" presName="rootComposite" presStyleCnt="0"/>
      <dgm:spPr/>
    </dgm:pt>
    <dgm:pt modelId="{8166B4B2-9620-462C-855B-F7CD2BAD85FB}" type="pres">
      <dgm:prSet presAssocID="{B9FA90CA-99E4-4447-90D2-C2FE3E977F3E}" presName="rootText" presStyleLbl="node2" presStyleIdx="3" presStyleCnt="4" custScaleX="183023" custScaleY="327199" custLinFactNeighborX="994" custLinFactNeighborY="31811">
        <dgm:presLayoutVars>
          <dgm:chPref val="3"/>
        </dgm:presLayoutVars>
      </dgm:prSet>
      <dgm:spPr/>
    </dgm:pt>
    <dgm:pt modelId="{554108DC-1A8A-4DAC-AE09-E46D463F7E25}" type="pres">
      <dgm:prSet presAssocID="{B9FA90CA-99E4-4447-90D2-C2FE3E977F3E}" presName="rootConnector" presStyleLbl="node2" presStyleIdx="3" presStyleCnt="4"/>
      <dgm:spPr/>
    </dgm:pt>
    <dgm:pt modelId="{5B133FA2-7CC6-4F4C-A472-C5EA5E98614D}" type="pres">
      <dgm:prSet presAssocID="{B9FA90CA-99E4-4447-90D2-C2FE3E977F3E}" presName="hierChild4" presStyleCnt="0"/>
      <dgm:spPr/>
    </dgm:pt>
    <dgm:pt modelId="{60ABF61C-4FDF-4172-BD85-CEC310BD73FF}" type="pres">
      <dgm:prSet presAssocID="{B9FA90CA-99E4-4447-90D2-C2FE3E977F3E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F816F05A-B0DC-4AE4-AF4C-0DC0BC6F5186}" srcId="{A08C0C79-3C05-48CB-8853-D4A4D7705917}" destId="{B9FA90CA-99E4-4447-90D2-C2FE3E977F3E}" srcOrd="3" destOrd="0" parTransId="{5B9E3A5D-32B6-4C88-83ED-C67AD2D279AB}" sibTransId="{A02214A5-F037-4DD5-8EAF-38DD43FAA378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226BB48D-3A16-4D89-BCFB-E6095F707C68}" type="presOf" srcId="{B9FA90CA-99E4-4447-90D2-C2FE3E977F3E}" destId="{554108DC-1A8A-4DAC-AE09-E46D463F7E25}" srcOrd="1" destOrd="0" presId="urn:microsoft.com/office/officeart/2005/8/layout/orgChart1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1B18B7DB-75C4-4D8D-9388-D2C4DAAE7D75}" type="presOf" srcId="{B9FA90CA-99E4-4447-90D2-C2FE3E977F3E}" destId="{8166B4B2-9620-462C-855B-F7CD2BAD85FB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DD116DFD-8A45-40CC-8DA0-F79416F0E36E}" type="presOf" srcId="{5B9E3A5D-32B6-4C88-83ED-C67AD2D279AB}" destId="{7BBDD636-2B0E-49D5-8CCC-CF09E9613FDC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0C3BAC81-F617-4F21-ABF5-B5D8F5C99ACC}" type="presParOf" srcId="{AB5D7889-7A26-452D-A00B-8D54643049DF}" destId="{7BBDD636-2B0E-49D5-8CCC-CF09E9613FDC}" srcOrd="6" destOrd="0" presId="urn:microsoft.com/office/officeart/2005/8/layout/orgChart1"/>
    <dgm:cxn modelId="{D9F13D17-7920-4848-88DB-870C804421DB}" type="presParOf" srcId="{AB5D7889-7A26-452D-A00B-8D54643049DF}" destId="{B57ECEE7-8D03-4F4F-85F4-A6335403B8CA}" srcOrd="7" destOrd="0" presId="urn:microsoft.com/office/officeart/2005/8/layout/orgChart1"/>
    <dgm:cxn modelId="{FD94F148-EB16-4E68-8F5C-A02B36090D26}" type="presParOf" srcId="{B57ECEE7-8D03-4F4F-85F4-A6335403B8CA}" destId="{8578568E-9114-4948-B489-F9DAEC0DB879}" srcOrd="0" destOrd="0" presId="urn:microsoft.com/office/officeart/2005/8/layout/orgChart1"/>
    <dgm:cxn modelId="{8256D744-0BA0-4D0E-97B7-704EB253FA00}" type="presParOf" srcId="{8578568E-9114-4948-B489-F9DAEC0DB879}" destId="{8166B4B2-9620-462C-855B-F7CD2BAD85FB}" srcOrd="0" destOrd="0" presId="urn:microsoft.com/office/officeart/2005/8/layout/orgChart1"/>
    <dgm:cxn modelId="{669CD35C-A1CA-4FAF-9B08-7D4D128DE087}" type="presParOf" srcId="{8578568E-9114-4948-B489-F9DAEC0DB879}" destId="{554108DC-1A8A-4DAC-AE09-E46D463F7E25}" srcOrd="1" destOrd="0" presId="urn:microsoft.com/office/officeart/2005/8/layout/orgChart1"/>
    <dgm:cxn modelId="{598CBA72-B458-47A1-9BF2-07437B6FB74E}" type="presParOf" srcId="{B57ECEE7-8D03-4F4F-85F4-A6335403B8CA}" destId="{5B133FA2-7CC6-4F4C-A472-C5EA5E98614D}" srcOrd="1" destOrd="0" presId="urn:microsoft.com/office/officeart/2005/8/layout/orgChart1"/>
    <dgm:cxn modelId="{0088A112-2050-4F16-B218-7EC68737A358}" type="presParOf" srcId="{B57ECEE7-8D03-4F4F-85F4-A6335403B8CA}" destId="{60ABF61C-4FDF-4172-BD85-CEC310BD73FF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F8C91F"/>
        </a:solidFill>
        <a:ln>
          <a:solidFill>
            <a:srgbClr val="F8C91F"/>
          </a:solidFill>
        </a:ln>
      </dgm:spPr>
      <dgm:t>
        <a:bodyPr/>
        <a:lstStyle/>
        <a:p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الۤرٰ</a:t>
          </a:r>
          <a:endParaRPr lang="en-US" sz="12000" b="1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ر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را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F8C91F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F8C91F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7E85CDB5-633A-4D07-BE7B-81CBFC391643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الف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F8C91F"/>
            </a:solidFill>
          </a:endParaRPr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39239" custScaleY="139915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3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3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Y="124493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3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ال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ّٓ</a:t>
          </a:r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ر</a:t>
          </a:r>
          <a:endParaRPr lang="en-US" sz="12000" b="1" dirty="0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ر</a:t>
          </a:r>
        </a:p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را</a:t>
          </a:r>
          <a:endParaRPr lang="en-US" sz="45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C39CA10F-1D9A-4D5B-8613-A64FAAD25E34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45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r>
            <a:rPr lang="ur-PK" sz="45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45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/>
      <dgm:t>
        <a:bodyPr/>
        <a:lstStyle/>
        <a:p>
          <a:endParaRPr lang="en-US" b="1"/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/>
        </a:p>
      </dgm:t>
    </dgm:pt>
    <dgm:pt modelId="{7E85CDB5-633A-4D07-BE7B-81CBFC391643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45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r>
            <a:rPr lang="ur-PK" sz="45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45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/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/>
        </a:p>
      </dgm:t>
    </dgm:pt>
    <dgm:pt modelId="{B9FA90CA-99E4-4447-90D2-C2FE3E977F3E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</a:t>
          </a:r>
        </a:p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الف</a:t>
          </a:r>
          <a:endParaRPr lang="en-US" sz="45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5B9E3A5D-32B6-4C88-83ED-C67AD2D279AB}" type="parTrans" cxnId="{F816F05A-B0DC-4AE4-AF4C-0DC0BC6F5186}">
      <dgm:prSet/>
      <dgm:spPr/>
      <dgm:t>
        <a:bodyPr/>
        <a:lstStyle/>
        <a:p>
          <a:endParaRPr lang="en-US" b="1"/>
        </a:p>
      </dgm:t>
    </dgm:pt>
    <dgm:pt modelId="{A02214A5-F037-4DD5-8EAF-38DD43FAA378}" type="sibTrans" cxnId="{F816F05A-B0DC-4AE4-AF4C-0DC0BC6F5186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377753" custScaleY="432112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4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4" custScaleX="170493" custScaleY="353366" custLinFactNeighborX="-167" custLinFactNeighborY="31811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4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4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4" custScaleX="193336" custScaleY="343303" custLinFactNeighborX="2934" custLinFactNeighborY="31811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4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4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4" custScaleX="186926" custScaleY="332723" custLinFactNeighborX="-1241" custLinFactNeighborY="31811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4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7BBDD636-2B0E-49D5-8CCC-CF09E9613FDC}" type="pres">
      <dgm:prSet presAssocID="{5B9E3A5D-32B6-4C88-83ED-C67AD2D279AB}" presName="Name37" presStyleLbl="parChTrans1D2" presStyleIdx="3" presStyleCnt="4"/>
      <dgm:spPr/>
    </dgm:pt>
    <dgm:pt modelId="{B57ECEE7-8D03-4F4F-85F4-A6335403B8CA}" type="pres">
      <dgm:prSet presAssocID="{B9FA90CA-99E4-4447-90D2-C2FE3E977F3E}" presName="hierRoot2" presStyleCnt="0">
        <dgm:presLayoutVars>
          <dgm:hierBranch val="init"/>
        </dgm:presLayoutVars>
      </dgm:prSet>
      <dgm:spPr/>
    </dgm:pt>
    <dgm:pt modelId="{8578568E-9114-4948-B489-F9DAEC0DB879}" type="pres">
      <dgm:prSet presAssocID="{B9FA90CA-99E4-4447-90D2-C2FE3E977F3E}" presName="rootComposite" presStyleCnt="0"/>
      <dgm:spPr/>
    </dgm:pt>
    <dgm:pt modelId="{8166B4B2-9620-462C-855B-F7CD2BAD85FB}" type="pres">
      <dgm:prSet presAssocID="{B9FA90CA-99E4-4447-90D2-C2FE3E977F3E}" presName="rootText" presStyleLbl="node2" presStyleIdx="3" presStyleCnt="4" custScaleX="183023" custScaleY="327199" custLinFactNeighborX="994" custLinFactNeighborY="31811">
        <dgm:presLayoutVars>
          <dgm:chPref val="3"/>
        </dgm:presLayoutVars>
      </dgm:prSet>
      <dgm:spPr/>
    </dgm:pt>
    <dgm:pt modelId="{554108DC-1A8A-4DAC-AE09-E46D463F7E25}" type="pres">
      <dgm:prSet presAssocID="{B9FA90CA-99E4-4447-90D2-C2FE3E977F3E}" presName="rootConnector" presStyleLbl="node2" presStyleIdx="3" presStyleCnt="4"/>
      <dgm:spPr/>
    </dgm:pt>
    <dgm:pt modelId="{5B133FA2-7CC6-4F4C-A472-C5EA5E98614D}" type="pres">
      <dgm:prSet presAssocID="{B9FA90CA-99E4-4447-90D2-C2FE3E977F3E}" presName="hierChild4" presStyleCnt="0"/>
      <dgm:spPr/>
    </dgm:pt>
    <dgm:pt modelId="{60ABF61C-4FDF-4172-BD85-CEC310BD73FF}" type="pres">
      <dgm:prSet presAssocID="{B9FA90CA-99E4-4447-90D2-C2FE3E977F3E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F816F05A-B0DC-4AE4-AF4C-0DC0BC6F5186}" srcId="{A08C0C79-3C05-48CB-8853-D4A4D7705917}" destId="{B9FA90CA-99E4-4447-90D2-C2FE3E977F3E}" srcOrd="3" destOrd="0" parTransId="{5B9E3A5D-32B6-4C88-83ED-C67AD2D279AB}" sibTransId="{A02214A5-F037-4DD5-8EAF-38DD43FAA378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226BB48D-3A16-4D89-BCFB-E6095F707C68}" type="presOf" srcId="{B9FA90CA-99E4-4447-90D2-C2FE3E977F3E}" destId="{554108DC-1A8A-4DAC-AE09-E46D463F7E25}" srcOrd="1" destOrd="0" presId="urn:microsoft.com/office/officeart/2005/8/layout/orgChart1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1B18B7DB-75C4-4D8D-9388-D2C4DAAE7D75}" type="presOf" srcId="{B9FA90CA-99E4-4447-90D2-C2FE3E977F3E}" destId="{8166B4B2-9620-462C-855B-F7CD2BAD85FB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DD116DFD-8A45-40CC-8DA0-F79416F0E36E}" type="presOf" srcId="{5B9E3A5D-32B6-4C88-83ED-C67AD2D279AB}" destId="{7BBDD636-2B0E-49D5-8CCC-CF09E9613FDC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0C3BAC81-F617-4F21-ABF5-B5D8F5C99ACC}" type="presParOf" srcId="{AB5D7889-7A26-452D-A00B-8D54643049DF}" destId="{7BBDD636-2B0E-49D5-8CCC-CF09E9613FDC}" srcOrd="6" destOrd="0" presId="urn:microsoft.com/office/officeart/2005/8/layout/orgChart1"/>
    <dgm:cxn modelId="{D9F13D17-7920-4848-88DB-870C804421DB}" type="presParOf" srcId="{AB5D7889-7A26-452D-A00B-8D54643049DF}" destId="{B57ECEE7-8D03-4F4F-85F4-A6335403B8CA}" srcOrd="7" destOrd="0" presId="urn:microsoft.com/office/officeart/2005/8/layout/orgChart1"/>
    <dgm:cxn modelId="{FD94F148-EB16-4E68-8F5C-A02B36090D26}" type="presParOf" srcId="{B57ECEE7-8D03-4F4F-85F4-A6335403B8CA}" destId="{8578568E-9114-4948-B489-F9DAEC0DB879}" srcOrd="0" destOrd="0" presId="urn:microsoft.com/office/officeart/2005/8/layout/orgChart1"/>
    <dgm:cxn modelId="{8256D744-0BA0-4D0E-97B7-704EB253FA00}" type="presParOf" srcId="{8578568E-9114-4948-B489-F9DAEC0DB879}" destId="{8166B4B2-9620-462C-855B-F7CD2BAD85FB}" srcOrd="0" destOrd="0" presId="urn:microsoft.com/office/officeart/2005/8/layout/orgChart1"/>
    <dgm:cxn modelId="{669CD35C-A1CA-4FAF-9B08-7D4D128DE087}" type="presParOf" srcId="{8578568E-9114-4948-B489-F9DAEC0DB879}" destId="{554108DC-1A8A-4DAC-AE09-E46D463F7E25}" srcOrd="1" destOrd="0" presId="urn:microsoft.com/office/officeart/2005/8/layout/orgChart1"/>
    <dgm:cxn modelId="{598CBA72-B458-47A1-9BF2-07437B6FB74E}" type="presParOf" srcId="{B57ECEE7-8D03-4F4F-85F4-A6335403B8CA}" destId="{5B133FA2-7CC6-4F4C-A472-C5EA5E98614D}" srcOrd="1" destOrd="0" presId="urn:microsoft.com/office/officeart/2005/8/layout/orgChart1"/>
    <dgm:cxn modelId="{0088A112-2050-4F16-B218-7EC68737A358}" type="presParOf" srcId="{B57ECEE7-8D03-4F4F-85F4-A6335403B8CA}" destId="{60ABF61C-4FDF-4172-BD85-CEC310BD73FF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کۤھٰیٰعۤصۤ</a:t>
          </a:r>
          <a:endParaRPr lang="en-US" sz="12000" b="1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6000" b="1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عین</a:t>
          </a:r>
          <a:endParaRPr lang="en-US" sz="6000" b="1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/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/>
        </a:p>
      </dgm:t>
    </dgm:pt>
    <dgm:pt modelId="{7E85CDB5-633A-4D07-BE7B-81CBFC391643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یا</a:t>
          </a:r>
          <a:endParaRPr lang="en-US" sz="6000" b="1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/>
        </a:p>
      </dgm:t>
    </dgm:pt>
    <dgm:pt modelId="{FE4CD364-221E-4926-A113-C447EDC83170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ك</a:t>
          </a:r>
        </a:p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کاف</a:t>
          </a:r>
          <a:endParaRPr lang="en-US" sz="6000" b="1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15A377A6-BA09-4201-AAF7-1F25C30C7D6E}" type="parTrans" cxnId="{CD04C8D0-DA8A-4232-A18A-4A62E2C1A5D4}">
      <dgm:prSet/>
      <dgm:spPr/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013D6C4C-FB92-4D06-98A3-A2E1AEEC30EE}" type="sibTrans" cxnId="{CD04C8D0-DA8A-4232-A18A-4A62E2C1A5D4}">
      <dgm:prSet/>
      <dgm:spPr/>
      <dgm:t>
        <a:bodyPr/>
        <a:lstStyle/>
        <a:p>
          <a:endParaRPr lang="en-US"/>
        </a:p>
      </dgm:t>
    </dgm:pt>
    <dgm:pt modelId="{B9FA90CA-99E4-4447-90D2-C2FE3E977F3E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ھ</a:t>
          </a:r>
        </a:p>
        <a:p>
          <a:r>
            <a:rPr lang="ur-PK" sz="6000" b="1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ھا</a:t>
          </a:r>
          <a:endParaRPr lang="en-US" sz="6000" b="1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5B9E3A5D-32B6-4C88-83ED-C67AD2D279AB}" type="parTrans" cxnId="{F816F05A-B0DC-4AE4-AF4C-0DC0BC6F5186}">
      <dgm:prSet/>
      <dgm:spPr/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A02214A5-F037-4DD5-8EAF-38DD43FAA378}" type="sibTrans" cxnId="{F816F05A-B0DC-4AE4-AF4C-0DC0BC6F5186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377753" custScaleY="432112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5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5" custScaleX="170493" custScaleY="316346" custLinFactNeighborX="-167" custLinFactNeighborY="31811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5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5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5" custScaleX="193336" custScaleY="315829" custLinFactNeighborX="2934" custLinFactNeighborY="31811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5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5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5" custScaleX="186926" custScaleY="318793" custLinFactNeighborX="-1241" custLinFactNeighborY="31811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5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7BBDD636-2B0E-49D5-8CCC-CF09E9613FDC}" type="pres">
      <dgm:prSet presAssocID="{5B9E3A5D-32B6-4C88-83ED-C67AD2D279AB}" presName="Name37" presStyleLbl="parChTrans1D2" presStyleIdx="3" presStyleCnt="5"/>
      <dgm:spPr/>
    </dgm:pt>
    <dgm:pt modelId="{B57ECEE7-8D03-4F4F-85F4-A6335403B8CA}" type="pres">
      <dgm:prSet presAssocID="{B9FA90CA-99E4-4447-90D2-C2FE3E977F3E}" presName="hierRoot2" presStyleCnt="0">
        <dgm:presLayoutVars>
          <dgm:hierBranch val="init"/>
        </dgm:presLayoutVars>
      </dgm:prSet>
      <dgm:spPr/>
    </dgm:pt>
    <dgm:pt modelId="{8578568E-9114-4948-B489-F9DAEC0DB879}" type="pres">
      <dgm:prSet presAssocID="{B9FA90CA-99E4-4447-90D2-C2FE3E977F3E}" presName="rootComposite" presStyleCnt="0"/>
      <dgm:spPr/>
    </dgm:pt>
    <dgm:pt modelId="{8166B4B2-9620-462C-855B-F7CD2BAD85FB}" type="pres">
      <dgm:prSet presAssocID="{B9FA90CA-99E4-4447-90D2-C2FE3E977F3E}" presName="rootText" presStyleLbl="node2" presStyleIdx="3" presStyleCnt="5" custScaleX="183023" custScaleY="327199" custLinFactNeighborX="994" custLinFactNeighborY="31811">
        <dgm:presLayoutVars>
          <dgm:chPref val="3"/>
        </dgm:presLayoutVars>
      </dgm:prSet>
      <dgm:spPr/>
    </dgm:pt>
    <dgm:pt modelId="{554108DC-1A8A-4DAC-AE09-E46D463F7E25}" type="pres">
      <dgm:prSet presAssocID="{B9FA90CA-99E4-4447-90D2-C2FE3E977F3E}" presName="rootConnector" presStyleLbl="node2" presStyleIdx="3" presStyleCnt="5"/>
      <dgm:spPr/>
    </dgm:pt>
    <dgm:pt modelId="{5B133FA2-7CC6-4F4C-A472-C5EA5E98614D}" type="pres">
      <dgm:prSet presAssocID="{B9FA90CA-99E4-4447-90D2-C2FE3E977F3E}" presName="hierChild4" presStyleCnt="0"/>
      <dgm:spPr/>
    </dgm:pt>
    <dgm:pt modelId="{60ABF61C-4FDF-4172-BD85-CEC310BD73FF}" type="pres">
      <dgm:prSet presAssocID="{B9FA90CA-99E4-4447-90D2-C2FE3E977F3E}" presName="hierChild5" presStyleCnt="0"/>
      <dgm:spPr/>
    </dgm:pt>
    <dgm:pt modelId="{572C3E57-F4B8-4E9A-B183-A1895615572C}" type="pres">
      <dgm:prSet presAssocID="{15A377A6-BA09-4201-AAF7-1F25C30C7D6E}" presName="Name37" presStyleLbl="parChTrans1D2" presStyleIdx="4" presStyleCnt="5"/>
      <dgm:spPr/>
    </dgm:pt>
    <dgm:pt modelId="{01C78905-EB21-464F-B031-426554F91E18}" type="pres">
      <dgm:prSet presAssocID="{FE4CD364-221E-4926-A113-C447EDC83170}" presName="hierRoot2" presStyleCnt="0">
        <dgm:presLayoutVars>
          <dgm:hierBranch val="init"/>
        </dgm:presLayoutVars>
      </dgm:prSet>
      <dgm:spPr/>
    </dgm:pt>
    <dgm:pt modelId="{7C5596B3-86F5-4426-AC94-7F0356D90521}" type="pres">
      <dgm:prSet presAssocID="{FE4CD364-221E-4926-A113-C447EDC83170}" presName="rootComposite" presStyleCnt="0"/>
      <dgm:spPr/>
    </dgm:pt>
    <dgm:pt modelId="{8CB01A01-130B-44D0-AB8D-BBEB78D6B8B1}" type="pres">
      <dgm:prSet presAssocID="{FE4CD364-221E-4926-A113-C447EDC83170}" presName="rootText" presStyleLbl="node2" presStyleIdx="4" presStyleCnt="5" custScaleX="188586" custScaleY="327198" custLinFactNeighborX="-652" custLinFactNeighborY="31811">
        <dgm:presLayoutVars>
          <dgm:chPref val="3"/>
        </dgm:presLayoutVars>
      </dgm:prSet>
      <dgm:spPr/>
    </dgm:pt>
    <dgm:pt modelId="{8CE71E49-0049-48E7-B946-001002C523D8}" type="pres">
      <dgm:prSet presAssocID="{FE4CD364-221E-4926-A113-C447EDC83170}" presName="rootConnector" presStyleLbl="node2" presStyleIdx="4" presStyleCnt="5"/>
      <dgm:spPr/>
    </dgm:pt>
    <dgm:pt modelId="{678FB036-EAB0-43E5-AC0A-8A09FC3A8D1E}" type="pres">
      <dgm:prSet presAssocID="{FE4CD364-221E-4926-A113-C447EDC83170}" presName="hierChild4" presStyleCnt="0"/>
      <dgm:spPr/>
    </dgm:pt>
    <dgm:pt modelId="{58DDCB64-2D66-4FD4-AC57-08C5B879DC37}" type="pres">
      <dgm:prSet presAssocID="{FE4CD364-221E-4926-A113-C447EDC83170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28408F32-AD77-4495-A888-2C8DBF2CCC4E}" type="presOf" srcId="{FE4CD364-221E-4926-A113-C447EDC83170}" destId="{8CE71E49-0049-48E7-B946-001002C523D8}" srcOrd="1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A8007344-D5DD-4BF3-A5FC-778B991C4EB1}" type="presOf" srcId="{FE4CD364-221E-4926-A113-C447EDC83170}" destId="{8CB01A01-130B-44D0-AB8D-BBEB78D6B8B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F816F05A-B0DC-4AE4-AF4C-0DC0BC6F5186}" srcId="{A08C0C79-3C05-48CB-8853-D4A4D7705917}" destId="{B9FA90CA-99E4-4447-90D2-C2FE3E977F3E}" srcOrd="3" destOrd="0" parTransId="{5B9E3A5D-32B6-4C88-83ED-C67AD2D279AB}" sibTransId="{A02214A5-F037-4DD5-8EAF-38DD43FAA378}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226BB48D-3A16-4D89-BCFB-E6095F707C68}" type="presOf" srcId="{B9FA90CA-99E4-4447-90D2-C2FE3E977F3E}" destId="{554108DC-1A8A-4DAC-AE09-E46D463F7E25}" srcOrd="1" destOrd="0" presId="urn:microsoft.com/office/officeart/2005/8/layout/orgChart1"/>
    <dgm:cxn modelId="{EA7B6F94-239C-44E1-92C3-250A13E72B21}" type="presOf" srcId="{15A377A6-BA09-4201-AAF7-1F25C30C7D6E}" destId="{572C3E57-F4B8-4E9A-B183-A1895615572C}" srcOrd="0" destOrd="0" presId="urn:microsoft.com/office/officeart/2005/8/layout/orgChart1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D04C8D0-DA8A-4232-A18A-4A62E2C1A5D4}" srcId="{A08C0C79-3C05-48CB-8853-D4A4D7705917}" destId="{FE4CD364-221E-4926-A113-C447EDC83170}" srcOrd="4" destOrd="0" parTransId="{15A377A6-BA09-4201-AAF7-1F25C30C7D6E}" sibTransId="{013D6C4C-FB92-4D06-98A3-A2E1AEEC30EE}"/>
    <dgm:cxn modelId="{1B18B7DB-75C4-4D8D-9388-D2C4DAAE7D75}" type="presOf" srcId="{B9FA90CA-99E4-4447-90D2-C2FE3E977F3E}" destId="{8166B4B2-9620-462C-855B-F7CD2BAD85FB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DD116DFD-8A45-40CC-8DA0-F79416F0E36E}" type="presOf" srcId="{5B9E3A5D-32B6-4C88-83ED-C67AD2D279AB}" destId="{7BBDD636-2B0E-49D5-8CCC-CF09E9613FDC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0C3BAC81-F617-4F21-ABF5-B5D8F5C99ACC}" type="presParOf" srcId="{AB5D7889-7A26-452D-A00B-8D54643049DF}" destId="{7BBDD636-2B0E-49D5-8CCC-CF09E9613FDC}" srcOrd="6" destOrd="0" presId="urn:microsoft.com/office/officeart/2005/8/layout/orgChart1"/>
    <dgm:cxn modelId="{D9F13D17-7920-4848-88DB-870C804421DB}" type="presParOf" srcId="{AB5D7889-7A26-452D-A00B-8D54643049DF}" destId="{B57ECEE7-8D03-4F4F-85F4-A6335403B8CA}" srcOrd="7" destOrd="0" presId="urn:microsoft.com/office/officeart/2005/8/layout/orgChart1"/>
    <dgm:cxn modelId="{FD94F148-EB16-4E68-8F5C-A02B36090D26}" type="presParOf" srcId="{B57ECEE7-8D03-4F4F-85F4-A6335403B8CA}" destId="{8578568E-9114-4948-B489-F9DAEC0DB879}" srcOrd="0" destOrd="0" presId="urn:microsoft.com/office/officeart/2005/8/layout/orgChart1"/>
    <dgm:cxn modelId="{8256D744-0BA0-4D0E-97B7-704EB253FA00}" type="presParOf" srcId="{8578568E-9114-4948-B489-F9DAEC0DB879}" destId="{8166B4B2-9620-462C-855B-F7CD2BAD85FB}" srcOrd="0" destOrd="0" presId="urn:microsoft.com/office/officeart/2005/8/layout/orgChart1"/>
    <dgm:cxn modelId="{669CD35C-A1CA-4FAF-9B08-7D4D128DE087}" type="presParOf" srcId="{8578568E-9114-4948-B489-F9DAEC0DB879}" destId="{554108DC-1A8A-4DAC-AE09-E46D463F7E25}" srcOrd="1" destOrd="0" presId="urn:microsoft.com/office/officeart/2005/8/layout/orgChart1"/>
    <dgm:cxn modelId="{598CBA72-B458-47A1-9BF2-07437B6FB74E}" type="presParOf" srcId="{B57ECEE7-8D03-4F4F-85F4-A6335403B8CA}" destId="{5B133FA2-7CC6-4F4C-A472-C5EA5E98614D}" srcOrd="1" destOrd="0" presId="urn:microsoft.com/office/officeart/2005/8/layout/orgChart1"/>
    <dgm:cxn modelId="{0088A112-2050-4F16-B218-7EC68737A358}" type="presParOf" srcId="{B57ECEE7-8D03-4F4F-85F4-A6335403B8CA}" destId="{60ABF61C-4FDF-4172-BD85-CEC310BD73FF}" srcOrd="2" destOrd="0" presId="urn:microsoft.com/office/officeart/2005/8/layout/orgChart1"/>
    <dgm:cxn modelId="{40254654-27E0-4159-AE8C-4BBD431E075A}" type="presParOf" srcId="{AB5D7889-7A26-452D-A00B-8D54643049DF}" destId="{572C3E57-F4B8-4E9A-B183-A1895615572C}" srcOrd="8" destOrd="0" presId="urn:microsoft.com/office/officeart/2005/8/layout/orgChart1"/>
    <dgm:cxn modelId="{60673210-FE21-491C-A1C5-50A0920D56CA}" type="presParOf" srcId="{AB5D7889-7A26-452D-A00B-8D54643049DF}" destId="{01C78905-EB21-464F-B031-426554F91E18}" srcOrd="9" destOrd="0" presId="urn:microsoft.com/office/officeart/2005/8/layout/orgChart1"/>
    <dgm:cxn modelId="{64936EAD-C1B9-4E41-93A9-FFF2ADD66D18}" type="presParOf" srcId="{01C78905-EB21-464F-B031-426554F91E18}" destId="{7C5596B3-86F5-4426-AC94-7F0356D90521}" srcOrd="0" destOrd="0" presId="urn:microsoft.com/office/officeart/2005/8/layout/orgChart1"/>
    <dgm:cxn modelId="{D58D4403-8152-4357-8E45-7D2DA69A5234}" type="presParOf" srcId="{7C5596B3-86F5-4426-AC94-7F0356D90521}" destId="{8CB01A01-130B-44D0-AB8D-BBEB78D6B8B1}" srcOrd="0" destOrd="0" presId="urn:microsoft.com/office/officeart/2005/8/layout/orgChart1"/>
    <dgm:cxn modelId="{B5205A94-C53C-4802-9643-706171CDF822}" type="presParOf" srcId="{7C5596B3-86F5-4426-AC94-7F0356D90521}" destId="{8CE71E49-0049-48E7-B946-001002C523D8}" srcOrd="1" destOrd="0" presId="urn:microsoft.com/office/officeart/2005/8/layout/orgChart1"/>
    <dgm:cxn modelId="{B281E5A1-3DAB-4847-B168-40A81D563991}" type="presParOf" srcId="{01C78905-EB21-464F-B031-426554F91E18}" destId="{678FB036-EAB0-43E5-AC0A-8A09FC3A8D1E}" srcOrd="1" destOrd="0" presId="urn:microsoft.com/office/officeart/2005/8/layout/orgChart1"/>
    <dgm:cxn modelId="{A6AAED28-BDF6-45D8-A80E-5E0364E7A06D}" type="presParOf" srcId="{01C78905-EB21-464F-B031-426554F91E18}" destId="{58DDCB64-2D66-4FD4-AC57-08C5B879DC37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F8C91F"/>
        </a:solidFill>
        <a:ln>
          <a:solidFill>
            <a:srgbClr val="F8C91F"/>
          </a:solidFill>
        </a:ln>
      </dgm:spPr>
      <dgm:t>
        <a:bodyPr/>
        <a:lstStyle/>
        <a:p>
          <a:r>
            <a:rPr lang="ar-EG" sz="120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ط</a:t>
          </a:r>
          <a:r>
            <a:rPr lang="ur-PK" sz="120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ٰ</a:t>
          </a:r>
          <a:r>
            <a:rPr lang="ar-EG" sz="120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ہ</a:t>
          </a:r>
          <a:r>
            <a:rPr lang="ur-PK" sz="120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ٰ</a:t>
          </a:r>
          <a:endParaRPr lang="en-US" sz="12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ہ</a:t>
          </a:r>
        </a:p>
        <a:p>
          <a:r>
            <a:rPr lang="ur-PK" sz="6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ھا</a:t>
          </a:r>
          <a:endParaRPr lang="en-US" sz="6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ط</a:t>
          </a:r>
        </a:p>
        <a:p>
          <a:r>
            <a:rPr lang="ur-PK" sz="6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طا</a:t>
          </a:r>
          <a:endParaRPr lang="en-US" sz="60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95316" custScaleY="139915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2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2" custScaleX="75467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2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2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2" custScaleX="75069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2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ط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ّٓ</a:t>
          </a:r>
          <a:endParaRPr lang="en-US" sz="12000" b="1" dirty="0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م</a:t>
          </a:r>
        </a:p>
        <a:p>
          <a:r>
            <a:rPr lang="ur-PK" sz="60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میم</a:t>
          </a:r>
          <a:endParaRPr lang="en-US" sz="60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C39CA10F-1D9A-4D5B-8613-A64FAAD25E34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r>
            <a:rPr lang="ur-PK" sz="60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60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/>
      <dgm:t>
        <a:bodyPr/>
        <a:lstStyle/>
        <a:p>
          <a:endParaRPr lang="en-US" b="1"/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/>
        </a:p>
      </dgm:t>
    </dgm:pt>
    <dgm:pt modelId="{7E85CDB5-633A-4D07-BE7B-81CBFC391643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</a:t>
          </a:r>
        </a:p>
        <a:p>
          <a:r>
            <a:rPr lang="ur-PK" sz="6000" b="1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طا</a:t>
          </a:r>
          <a:endParaRPr lang="en-US" sz="60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B9CF7E0D-0D72-418E-9EA2-BE9E37A14303}" type="parTrans" cxnId="{94C02C3B-9BF6-4157-9B9E-074D1D61FB6D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/>
        </a:p>
      </dgm:t>
    </dgm:pt>
    <dgm:pt modelId="{9D2E0621-6053-47AE-ACDB-C09DC38FDD7C}" type="sibTrans" cxnId="{94C02C3B-9BF6-4157-9B9E-074D1D61FB6D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80202" custScaleY="189784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3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3" custScaleX="109457" custScaleY="188409" custLinFactNeighborX="-167" custLinFactNeighborY="31811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3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3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3" custScaleX="108386" custScaleY="189919" custLinFactNeighborX="2934" custLinFactNeighborY="31811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3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C14EE084-19F7-4B2B-8AB2-F61A9BADA12A}" type="pres">
      <dgm:prSet presAssocID="{B9CF7E0D-0D72-418E-9EA2-BE9E37A14303}" presName="Name37" presStyleLbl="parChTrans1D2" presStyleIdx="2" presStyleCnt="3"/>
      <dgm:spPr/>
    </dgm:pt>
    <dgm:pt modelId="{DDD53C5F-E71E-45B2-9640-169BC63FFB9E}" type="pres">
      <dgm:prSet presAssocID="{7E85CDB5-633A-4D07-BE7B-81CBFC391643}" presName="hierRoot2" presStyleCnt="0">
        <dgm:presLayoutVars>
          <dgm:hierBranch val="init"/>
        </dgm:presLayoutVars>
      </dgm:prSet>
      <dgm:spPr/>
    </dgm:pt>
    <dgm:pt modelId="{12014235-72EC-4B35-BBC6-11B2F9D71CB5}" type="pres">
      <dgm:prSet presAssocID="{7E85CDB5-633A-4D07-BE7B-81CBFC391643}" presName="rootComposite" presStyleCnt="0"/>
      <dgm:spPr/>
    </dgm:pt>
    <dgm:pt modelId="{C064E4AF-B543-4DFD-91DC-041E116001A5}" type="pres">
      <dgm:prSet presAssocID="{7E85CDB5-633A-4D07-BE7B-81CBFC391643}" presName="rootText" presStyleLbl="node2" presStyleIdx="2" presStyleCnt="3" custScaleX="107821" custScaleY="190121" custLinFactNeighborX="-1241" custLinFactNeighborY="31811">
        <dgm:presLayoutVars>
          <dgm:chPref val="3"/>
        </dgm:presLayoutVars>
      </dgm:prSet>
      <dgm:spPr/>
    </dgm:pt>
    <dgm:pt modelId="{C14FF128-EA0A-4A8C-86A4-E297D8D02194}" type="pres">
      <dgm:prSet presAssocID="{7E85CDB5-633A-4D07-BE7B-81CBFC391643}" presName="rootConnector" presStyleLbl="node2" presStyleIdx="2" presStyleCnt="3"/>
      <dgm:spPr/>
    </dgm:pt>
    <dgm:pt modelId="{65EDFB18-9523-4630-B272-D3554AA99FAD}" type="pres">
      <dgm:prSet presAssocID="{7E85CDB5-633A-4D07-BE7B-81CBFC391643}" presName="hierChild4" presStyleCnt="0"/>
      <dgm:spPr/>
    </dgm:pt>
    <dgm:pt modelId="{5598383E-C064-4292-95F2-E0202C3CB2B5}" type="pres">
      <dgm:prSet presAssocID="{7E85CDB5-633A-4D07-BE7B-81CBFC391643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5283D60A-1A13-446E-8222-DCE33860B9D4}" type="presOf" srcId="{7E85CDB5-633A-4D07-BE7B-81CBFC391643}" destId="{C14FF128-EA0A-4A8C-86A4-E297D8D02194}" srcOrd="1" destOrd="0" presId="urn:microsoft.com/office/officeart/2005/8/layout/orgChart1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21D7CB12-44AB-43D1-97DE-9B8D6DB9AAA5}" type="presOf" srcId="{7E85CDB5-633A-4D07-BE7B-81CBFC391643}" destId="{C064E4AF-B543-4DFD-91DC-041E116001A5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94C02C3B-9BF6-4157-9B9E-074D1D61FB6D}" srcId="{A08C0C79-3C05-48CB-8853-D4A4D7705917}" destId="{7E85CDB5-633A-4D07-BE7B-81CBFC391643}" srcOrd="2" destOrd="0" parTransId="{B9CF7E0D-0D72-418E-9EA2-BE9E37A14303}" sibTransId="{9D2E0621-6053-47AE-ACDB-C09DC38FDD7C}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3E6393B1-95A3-44D7-B832-C4C0D45CEA45}" type="presOf" srcId="{B9CF7E0D-0D72-418E-9EA2-BE9E37A14303}" destId="{C14EE084-19F7-4B2B-8AB2-F61A9BADA12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2445FB4F-B931-4C94-AD4F-1A962F411FC1}" type="presParOf" srcId="{AB5D7889-7A26-452D-A00B-8D54643049DF}" destId="{C14EE084-19F7-4B2B-8AB2-F61A9BADA12A}" srcOrd="4" destOrd="0" presId="urn:microsoft.com/office/officeart/2005/8/layout/orgChart1"/>
    <dgm:cxn modelId="{9F4C1381-9CF3-4020-9140-0BF89037F909}" type="presParOf" srcId="{AB5D7889-7A26-452D-A00B-8D54643049DF}" destId="{DDD53C5F-E71E-45B2-9640-169BC63FFB9E}" srcOrd="5" destOrd="0" presId="urn:microsoft.com/office/officeart/2005/8/layout/orgChart1"/>
    <dgm:cxn modelId="{1726E6E7-E69B-4B9C-86FF-878D6D068BF1}" type="presParOf" srcId="{DDD53C5F-E71E-45B2-9640-169BC63FFB9E}" destId="{12014235-72EC-4B35-BBC6-11B2F9D71CB5}" srcOrd="0" destOrd="0" presId="urn:microsoft.com/office/officeart/2005/8/layout/orgChart1"/>
    <dgm:cxn modelId="{433F1724-52B1-47F8-A7E8-94BEE1BA7A1D}" type="presParOf" srcId="{12014235-72EC-4B35-BBC6-11B2F9D71CB5}" destId="{C064E4AF-B543-4DFD-91DC-041E116001A5}" srcOrd="0" destOrd="0" presId="urn:microsoft.com/office/officeart/2005/8/layout/orgChart1"/>
    <dgm:cxn modelId="{7D4E3A1F-FF1D-4FF9-8E37-81B700673694}" type="presParOf" srcId="{12014235-72EC-4B35-BBC6-11B2F9D71CB5}" destId="{C14FF128-EA0A-4A8C-86A4-E297D8D02194}" srcOrd="1" destOrd="0" presId="urn:microsoft.com/office/officeart/2005/8/layout/orgChart1"/>
    <dgm:cxn modelId="{2289752B-A1DF-4B0B-90B3-029BC27E40DB}" type="presParOf" srcId="{DDD53C5F-E71E-45B2-9640-169BC63FFB9E}" destId="{65EDFB18-9523-4630-B272-D3554AA99FAD}" srcOrd="1" destOrd="0" presId="urn:microsoft.com/office/officeart/2005/8/layout/orgChart1"/>
    <dgm:cxn modelId="{332CEEF1-123C-4035-886A-F13ADCD81BFF}" type="presParOf" srcId="{DDD53C5F-E71E-45B2-9640-169BC63FFB9E}" destId="{5598383E-C064-4292-95F2-E0202C3CB2B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F8C91F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طا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F8C91F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10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طٰسۤ</a:t>
          </a:r>
          <a:endParaRPr lang="en-US" sz="10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2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2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2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2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2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2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F8C91F"/>
        </a:solidFill>
        <a:ln>
          <a:solidFill>
            <a:srgbClr val="F8C91F"/>
          </a:solidFill>
        </a:ln>
      </dgm:spPr>
      <dgm:t>
        <a:bodyPr/>
        <a:lstStyle/>
        <a:p>
          <a:r>
            <a:rPr lang="ar-EG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ی</a:t>
          </a:r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يا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95316" custScaleY="139915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2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2" custScaleX="75467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2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2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2" custScaleX="75069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2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ar-EG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ص</a:t>
          </a:r>
          <a:r>
            <a:rPr lang="ur-PK" sz="12000" b="1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dirty="0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r>
            <a:rPr lang="ur-PK" sz="4500" b="1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4500" b="1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32082" custScaleY="189784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1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1" custScaleX="132765" custScaleY="188409" custLinFactNeighborX="2714" custLinFactNeighborY="9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1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ar-EG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ح</a:t>
          </a:r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حا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2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2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2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2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2" custScaleY="124493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2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F8C91F"/>
        </a:solidFill>
        <a:ln>
          <a:solidFill>
            <a:srgbClr val="F8C91F"/>
          </a:solidFill>
        </a:ln>
      </dgm:spPr>
      <dgm:t>
        <a:bodyPr/>
        <a:lstStyle/>
        <a:p>
          <a:r>
            <a:rPr lang="ar-EG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ح</a:t>
          </a:r>
          <a:r>
            <a:rPr lang="ur-PK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 ع</a:t>
          </a:r>
          <a:r>
            <a:rPr lang="ur-PK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ق</a:t>
          </a:r>
          <a:r>
            <a:rPr lang="ur-PK" sz="88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8800" b="1" dirty="0">
            <a:solidFill>
              <a:srgbClr val="11324D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F20F7B0-127C-46F3-A8D5-EA14FCD218AD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ق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کاۤف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C39CA10F-1D9A-4D5B-8613-A64FAAD25E34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D91D9CC-32C6-4F4F-A5DE-944E8F0742D5}" type="parTrans" cxnId="{7211F5B1-3FE8-49BB-8EBC-1624E03963B0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E6353B59-74E2-4281-8E00-2FAB4EF37DB2}" type="sibTrans" cxnId="{7211F5B1-3FE8-49BB-8EBC-1624E03963B0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A16E2E28-F6C1-49C5-943A-82AF2061CBEB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حا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235BA091-AFDC-4CC7-B78A-3093B00F9033}" type="parTrans" cxnId="{4B337CA4-9055-462E-8EB7-15262CAD1751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3501A23C-2FAD-41EB-A505-F9FDCFF1C3A9}" type="sibTrans" cxnId="{4B337CA4-9055-462E-8EB7-15262CAD1751}">
      <dgm:prSet/>
      <dgm:spPr/>
      <dgm:t>
        <a:bodyPr/>
        <a:lstStyle/>
        <a:p>
          <a:endParaRPr lang="en-US"/>
        </a:p>
      </dgm:t>
    </dgm:pt>
    <dgm:pt modelId="{0AAE0F0E-7493-4037-AFE0-0E5CC436D75D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عین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41F5DAA4-AFF2-4DF2-B095-0D629F83B28D}" type="parTrans" cxnId="{F2E26E93-43CC-402F-A8E0-CF0411008BC7}">
      <dgm:prSet/>
      <dgm:spPr/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8467C850-828A-4BD5-8FF1-94ECDBFDF40E}" type="sibTrans" cxnId="{F2E26E93-43CC-402F-A8E0-CF0411008BC7}">
      <dgm:prSet/>
      <dgm:spPr/>
      <dgm:t>
        <a:bodyPr/>
        <a:lstStyle/>
        <a:p>
          <a:endParaRPr lang="en-US"/>
        </a:p>
      </dgm:t>
    </dgm:pt>
    <dgm:pt modelId="{9DFC1A5E-DD47-494C-A3AF-6CEC5960F371}">
      <dgm:prSet phldrT="[Text]" custT="1"/>
      <dgm:spPr>
        <a:solidFill>
          <a:srgbClr val="F8C91F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r>
            <a:rPr lang="ur-PK" sz="6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6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C197C58E-3372-4C3F-A8D1-B6973B3C2C9A}" type="parTrans" cxnId="{DCC3A303-C108-4DDD-8BDC-F8482890FE58}">
      <dgm:prSet/>
      <dgm:spPr>
        <a:ln>
          <a:solidFill>
            <a:srgbClr val="F8C91F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B9285941-415E-4C87-8E83-0DF0230557B4}" type="sibTrans" cxnId="{DCC3A303-C108-4DDD-8BDC-F8482890FE58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95039" custScaleY="21917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5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5" custScaleX="130272" custScaleY="226810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5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32D22759-CD2F-44CA-9B67-3B1A6F7CA6C1}" type="pres">
      <dgm:prSet presAssocID="{ED91D9CC-32C6-4F4F-A5DE-944E8F0742D5}" presName="Name37" presStyleLbl="parChTrans1D2" presStyleIdx="1" presStyleCnt="5"/>
      <dgm:spPr/>
    </dgm:pt>
    <dgm:pt modelId="{44B4F4D1-D98C-4039-8C76-80347137C19B}" type="pres">
      <dgm:prSet presAssocID="{C39CA10F-1D9A-4D5B-8613-A64FAAD25E34}" presName="hierRoot2" presStyleCnt="0">
        <dgm:presLayoutVars>
          <dgm:hierBranch val="init"/>
        </dgm:presLayoutVars>
      </dgm:prSet>
      <dgm:spPr/>
    </dgm:pt>
    <dgm:pt modelId="{2C885D9C-7D96-4D4F-864B-781CD7EBD1D1}" type="pres">
      <dgm:prSet presAssocID="{C39CA10F-1D9A-4D5B-8613-A64FAAD25E34}" presName="rootComposite" presStyleCnt="0"/>
      <dgm:spPr/>
    </dgm:pt>
    <dgm:pt modelId="{B769CC59-6F46-4AC2-8255-D294E65C4DFC}" type="pres">
      <dgm:prSet presAssocID="{C39CA10F-1D9A-4D5B-8613-A64FAAD25E34}" presName="rootText" presStyleLbl="node2" presStyleIdx="1" presStyleCnt="5" custScaleX="119633" custScaleY="226810">
        <dgm:presLayoutVars>
          <dgm:chPref val="3"/>
        </dgm:presLayoutVars>
      </dgm:prSet>
      <dgm:spPr/>
    </dgm:pt>
    <dgm:pt modelId="{5F602A28-8212-41FE-A9C9-4BF29D760E13}" type="pres">
      <dgm:prSet presAssocID="{C39CA10F-1D9A-4D5B-8613-A64FAAD25E34}" presName="rootConnector" presStyleLbl="node2" presStyleIdx="1" presStyleCnt="5"/>
      <dgm:spPr/>
    </dgm:pt>
    <dgm:pt modelId="{DA5A48D7-E765-4A56-904A-960930216D89}" type="pres">
      <dgm:prSet presAssocID="{C39CA10F-1D9A-4D5B-8613-A64FAAD25E34}" presName="hierChild4" presStyleCnt="0"/>
      <dgm:spPr/>
    </dgm:pt>
    <dgm:pt modelId="{E208572D-98A2-4829-A23E-6448FED55065}" type="pres">
      <dgm:prSet presAssocID="{C39CA10F-1D9A-4D5B-8613-A64FAAD25E34}" presName="hierChild5" presStyleCnt="0"/>
      <dgm:spPr/>
    </dgm:pt>
    <dgm:pt modelId="{12AB7BDA-FEDC-466D-A466-6E1A6F0793A6}" type="pres">
      <dgm:prSet presAssocID="{41F5DAA4-AFF2-4DF2-B095-0D629F83B28D}" presName="Name37" presStyleLbl="parChTrans1D2" presStyleIdx="2" presStyleCnt="5"/>
      <dgm:spPr/>
    </dgm:pt>
    <dgm:pt modelId="{2DB368CB-8A2C-4397-9EDC-B4C696DAF9A5}" type="pres">
      <dgm:prSet presAssocID="{0AAE0F0E-7493-4037-AFE0-0E5CC436D75D}" presName="hierRoot2" presStyleCnt="0">
        <dgm:presLayoutVars>
          <dgm:hierBranch val="init"/>
        </dgm:presLayoutVars>
      </dgm:prSet>
      <dgm:spPr/>
    </dgm:pt>
    <dgm:pt modelId="{0D19CBC2-00EE-4FFB-B148-395245397E1C}" type="pres">
      <dgm:prSet presAssocID="{0AAE0F0E-7493-4037-AFE0-0E5CC436D75D}" presName="rootComposite" presStyleCnt="0"/>
      <dgm:spPr/>
    </dgm:pt>
    <dgm:pt modelId="{7451CDE3-DE22-4A33-97C5-DEA99CC104AD}" type="pres">
      <dgm:prSet presAssocID="{0AAE0F0E-7493-4037-AFE0-0E5CC436D75D}" presName="rootText" presStyleLbl="node2" presStyleIdx="2" presStyleCnt="5" custScaleX="124294" custScaleY="232468">
        <dgm:presLayoutVars>
          <dgm:chPref val="3"/>
        </dgm:presLayoutVars>
      </dgm:prSet>
      <dgm:spPr/>
    </dgm:pt>
    <dgm:pt modelId="{307CC188-3E14-43FE-A0A4-690F6DD2FCFF}" type="pres">
      <dgm:prSet presAssocID="{0AAE0F0E-7493-4037-AFE0-0E5CC436D75D}" presName="rootConnector" presStyleLbl="node2" presStyleIdx="2" presStyleCnt="5"/>
      <dgm:spPr/>
    </dgm:pt>
    <dgm:pt modelId="{0CEEEDE0-3D67-4958-A3F3-DAEA82949E16}" type="pres">
      <dgm:prSet presAssocID="{0AAE0F0E-7493-4037-AFE0-0E5CC436D75D}" presName="hierChild4" presStyleCnt="0"/>
      <dgm:spPr/>
    </dgm:pt>
    <dgm:pt modelId="{29134FAC-54A0-46F7-A22B-BEEFEC9BFB44}" type="pres">
      <dgm:prSet presAssocID="{0AAE0F0E-7493-4037-AFE0-0E5CC436D75D}" presName="hierChild5" presStyleCnt="0"/>
      <dgm:spPr/>
    </dgm:pt>
    <dgm:pt modelId="{F60A5567-8544-4124-B795-0B6DF9E16922}" type="pres">
      <dgm:prSet presAssocID="{C197C58E-3372-4C3F-A8D1-B6973B3C2C9A}" presName="Name37" presStyleLbl="parChTrans1D2" presStyleIdx="3" presStyleCnt="5"/>
      <dgm:spPr/>
    </dgm:pt>
    <dgm:pt modelId="{6F3C6863-2273-426B-9A29-160C55D56DA5}" type="pres">
      <dgm:prSet presAssocID="{9DFC1A5E-DD47-494C-A3AF-6CEC5960F371}" presName="hierRoot2" presStyleCnt="0">
        <dgm:presLayoutVars>
          <dgm:hierBranch val="init"/>
        </dgm:presLayoutVars>
      </dgm:prSet>
      <dgm:spPr/>
    </dgm:pt>
    <dgm:pt modelId="{520E0E63-113C-45CE-930E-946D84271E47}" type="pres">
      <dgm:prSet presAssocID="{9DFC1A5E-DD47-494C-A3AF-6CEC5960F371}" presName="rootComposite" presStyleCnt="0"/>
      <dgm:spPr/>
    </dgm:pt>
    <dgm:pt modelId="{D986AA65-70BE-4920-A8A8-B5B1A1B19183}" type="pres">
      <dgm:prSet presAssocID="{9DFC1A5E-DD47-494C-A3AF-6CEC5960F371}" presName="rootText" presStyleLbl="node2" presStyleIdx="3" presStyleCnt="5" custScaleX="147929" custScaleY="232468">
        <dgm:presLayoutVars>
          <dgm:chPref val="3"/>
        </dgm:presLayoutVars>
      </dgm:prSet>
      <dgm:spPr/>
    </dgm:pt>
    <dgm:pt modelId="{02FDDBAE-3C68-4588-B92B-8E4829967C66}" type="pres">
      <dgm:prSet presAssocID="{9DFC1A5E-DD47-494C-A3AF-6CEC5960F371}" presName="rootConnector" presStyleLbl="node2" presStyleIdx="3" presStyleCnt="5"/>
      <dgm:spPr/>
    </dgm:pt>
    <dgm:pt modelId="{20D85947-0B11-4B4F-B93F-C56DF0046F2F}" type="pres">
      <dgm:prSet presAssocID="{9DFC1A5E-DD47-494C-A3AF-6CEC5960F371}" presName="hierChild4" presStyleCnt="0"/>
      <dgm:spPr/>
    </dgm:pt>
    <dgm:pt modelId="{7F40D9BC-895B-4201-80B4-E92ACB9CE317}" type="pres">
      <dgm:prSet presAssocID="{9DFC1A5E-DD47-494C-A3AF-6CEC5960F371}" presName="hierChild5" presStyleCnt="0"/>
      <dgm:spPr/>
    </dgm:pt>
    <dgm:pt modelId="{5F27A455-200F-4432-B7DF-8AA9148E6C2E}" type="pres">
      <dgm:prSet presAssocID="{235BA091-AFDC-4CC7-B78A-3093B00F9033}" presName="Name37" presStyleLbl="parChTrans1D2" presStyleIdx="4" presStyleCnt="5"/>
      <dgm:spPr/>
    </dgm:pt>
    <dgm:pt modelId="{E1929D7D-E22F-4BC7-AAEF-E2A54BE2F8B9}" type="pres">
      <dgm:prSet presAssocID="{A16E2E28-F6C1-49C5-943A-82AF2061CBEB}" presName="hierRoot2" presStyleCnt="0">
        <dgm:presLayoutVars>
          <dgm:hierBranch val="init"/>
        </dgm:presLayoutVars>
      </dgm:prSet>
      <dgm:spPr/>
    </dgm:pt>
    <dgm:pt modelId="{8B081E53-C0B7-4177-A4E9-039DD27BC5CF}" type="pres">
      <dgm:prSet presAssocID="{A16E2E28-F6C1-49C5-943A-82AF2061CBEB}" presName="rootComposite" presStyleCnt="0"/>
      <dgm:spPr/>
    </dgm:pt>
    <dgm:pt modelId="{83BAA8CC-A1A9-419B-8570-5E6FF017DD40}" type="pres">
      <dgm:prSet presAssocID="{A16E2E28-F6C1-49C5-943A-82AF2061CBEB}" presName="rootText" presStyleLbl="node2" presStyleIdx="4" presStyleCnt="5" custScaleX="143357" custScaleY="226810">
        <dgm:presLayoutVars>
          <dgm:chPref val="3"/>
        </dgm:presLayoutVars>
      </dgm:prSet>
      <dgm:spPr/>
    </dgm:pt>
    <dgm:pt modelId="{9AF4A21E-4D9A-4013-86AE-09D07207D52C}" type="pres">
      <dgm:prSet presAssocID="{A16E2E28-F6C1-49C5-943A-82AF2061CBEB}" presName="rootConnector" presStyleLbl="node2" presStyleIdx="4" presStyleCnt="5"/>
      <dgm:spPr/>
    </dgm:pt>
    <dgm:pt modelId="{4EB2E7FB-2002-489D-9FB8-B9F5DCB34CD4}" type="pres">
      <dgm:prSet presAssocID="{A16E2E28-F6C1-49C5-943A-82AF2061CBEB}" presName="hierChild4" presStyleCnt="0"/>
      <dgm:spPr/>
    </dgm:pt>
    <dgm:pt modelId="{5D6793FC-37D4-4B49-8680-957A786E0DB1}" type="pres">
      <dgm:prSet presAssocID="{A16E2E28-F6C1-49C5-943A-82AF2061CBEB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DCC3A303-C108-4DDD-8BDC-F8482890FE58}" srcId="{A08C0C79-3C05-48CB-8853-D4A4D7705917}" destId="{9DFC1A5E-DD47-494C-A3AF-6CEC5960F371}" srcOrd="3" destOrd="0" parTransId="{C197C58E-3372-4C3F-A8D1-B6973B3C2C9A}" sibTransId="{B9285941-415E-4C87-8E83-0DF0230557B4}"/>
    <dgm:cxn modelId="{CE035812-A94C-4374-B031-F346D65D25F5}" type="presOf" srcId="{C39CA10F-1D9A-4D5B-8613-A64FAAD25E34}" destId="{B769CC59-6F46-4AC2-8255-D294E65C4DFC}" srcOrd="0" destOrd="0" presId="urn:microsoft.com/office/officeart/2005/8/layout/orgChart1"/>
    <dgm:cxn modelId="{122BC613-061E-49C5-8A3F-77FAFB313746}" type="presOf" srcId="{9DFC1A5E-DD47-494C-A3AF-6CEC5960F371}" destId="{02FDDBAE-3C68-4588-B92B-8E4829967C66}" srcOrd="1" destOrd="0" presId="urn:microsoft.com/office/officeart/2005/8/layout/orgChart1"/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4637E11F-EAFF-4B14-AD44-4199B3775501}" type="presOf" srcId="{ED91D9CC-32C6-4F4F-A5DE-944E8F0742D5}" destId="{32D22759-CD2F-44CA-9B67-3B1A6F7CA6C1}" srcOrd="0" destOrd="0" presId="urn:microsoft.com/office/officeart/2005/8/layout/orgChart1"/>
    <dgm:cxn modelId="{B74BF362-C949-4154-8877-0ED8886199A4}" type="presOf" srcId="{C197C58E-3372-4C3F-A8D1-B6973B3C2C9A}" destId="{F60A5567-8544-4124-B795-0B6DF9E16922}" srcOrd="0" destOrd="0" presId="urn:microsoft.com/office/officeart/2005/8/layout/orgChart1"/>
    <dgm:cxn modelId="{1087B466-DE43-47CB-8DD1-F9A0AEC4EE86}" type="presOf" srcId="{41F5DAA4-AFF2-4DF2-B095-0D629F83B28D}" destId="{12AB7BDA-FEDC-466D-A466-6E1A6F0793A6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A4459488-CF46-4EE7-B3A9-E4EB3D8607B3}" type="presOf" srcId="{0AAE0F0E-7493-4037-AFE0-0E5CC436D75D}" destId="{7451CDE3-DE22-4A33-97C5-DEA99CC104AD}" srcOrd="0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F2E26E93-43CC-402F-A8E0-CF0411008BC7}" srcId="{A08C0C79-3C05-48CB-8853-D4A4D7705917}" destId="{0AAE0F0E-7493-4037-AFE0-0E5CC436D75D}" srcOrd="2" destOrd="0" parTransId="{41F5DAA4-AFF2-4DF2-B095-0D629F83B28D}" sibTransId="{8467C850-828A-4BD5-8FF1-94ECDBFDF40E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C3E2199B-F5EF-4A71-801B-36AA229DBC06}" type="presOf" srcId="{9DFC1A5E-DD47-494C-A3AF-6CEC5960F371}" destId="{D986AA65-70BE-4920-A8A8-B5B1A1B19183}" srcOrd="0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4B337CA4-9055-462E-8EB7-15262CAD1751}" srcId="{A08C0C79-3C05-48CB-8853-D4A4D7705917}" destId="{A16E2E28-F6C1-49C5-943A-82AF2061CBEB}" srcOrd="4" destOrd="0" parTransId="{235BA091-AFDC-4CC7-B78A-3093B00F9033}" sibTransId="{3501A23C-2FAD-41EB-A505-F9FDCFF1C3A9}"/>
    <dgm:cxn modelId="{C90B23A7-0114-4230-BC3B-2DF2F96D48B0}" type="presOf" srcId="{A16E2E28-F6C1-49C5-943A-82AF2061CBEB}" destId="{9AF4A21E-4D9A-4013-86AE-09D07207D52C}" srcOrd="1" destOrd="0" presId="urn:microsoft.com/office/officeart/2005/8/layout/orgChart1"/>
    <dgm:cxn modelId="{5632DAAB-AA18-4E40-BE18-EE0ECF3CDA95}" type="presOf" srcId="{235BA091-AFDC-4CC7-B78A-3093B00F9033}" destId="{5F27A455-200F-4432-B7DF-8AA9148E6C2E}" srcOrd="0" destOrd="0" presId="urn:microsoft.com/office/officeart/2005/8/layout/orgChart1"/>
    <dgm:cxn modelId="{7211F5B1-3FE8-49BB-8EBC-1624E03963B0}" srcId="{A08C0C79-3C05-48CB-8853-D4A4D7705917}" destId="{C39CA10F-1D9A-4D5B-8613-A64FAAD25E34}" srcOrd="1" destOrd="0" parTransId="{ED91D9CC-32C6-4F4F-A5DE-944E8F0742D5}" sibTransId="{E6353B59-74E2-4281-8E00-2FAB4EF37DB2}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950AE4BF-3FF8-443A-835B-D6FF2D20242C}" type="presOf" srcId="{0AAE0F0E-7493-4037-AFE0-0E5CC436D75D}" destId="{307CC188-3E14-43FE-A0A4-690F6DD2FCFF}" srcOrd="1" destOrd="0" presId="urn:microsoft.com/office/officeart/2005/8/layout/orgChart1"/>
    <dgm:cxn modelId="{C9EB01D0-3FCE-46A6-B024-79034B65126A}" type="presOf" srcId="{A16E2E28-F6C1-49C5-943A-82AF2061CBEB}" destId="{83BAA8CC-A1A9-419B-8570-5E6FF017DD40}" srcOrd="0" destOrd="0" presId="urn:microsoft.com/office/officeart/2005/8/layout/orgChart1"/>
    <dgm:cxn modelId="{CB3D46F1-48A5-4E46-8555-3C14715E90D7}" type="presOf" srcId="{C39CA10F-1D9A-4D5B-8613-A64FAAD25E34}" destId="{5F602A28-8212-41FE-A9C9-4BF29D760E13}" srcOrd="1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49A9002B-1918-4808-BDF1-565524794598}" type="presParOf" srcId="{AB5D7889-7A26-452D-A00B-8D54643049DF}" destId="{32D22759-CD2F-44CA-9B67-3B1A6F7CA6C1}" srcOrd="2" destOrd="0" presId="urn:microsoft.com/office/officeart/2005/8/layout/orgChart1"/>
    <dgm:cxn modelId="{40B77857-665A-4B31-B9E4-8356CFC3CB1B}" type="presParOf" srcId="{AB5D7889-7A26-452D-A00B-8D54643049DF}" destId="{44B4F4D1-D98C-4039-8C76-80347137C19B}" srcOrd="3" destOrd="0" presId="urn:microsoft.com/office/officeart/2005/8/layout/orgChart1"/>
    <dgm:cxn modelId="{E9830405-C7D4-4631-99DE-C0F4DA216D57}" type="presParOf" srcId="{44B4F4D1-D98C-4039-8C76-80347137C19B}" destId="{2C885D9C-7D96-4D4F-864B-781CD7EBD1D1}" srcOrd="0" destOrd="0" presId="urn:microsoft.com/office/officeart/2005/8/layout/orgChart1"/>
    <dgm:cxn modelId="{BB5DE7DA-FB8D-405C-98EA-28EBFF8C04A0}" type="presParOf" srcId="{2C885D9C-7D96-4D4F-864B-781CD7EBD1D1}" destId="{B769CC59-6F46-4AC2-8255-D294E65C4DFC}" srcOrd="0" destOrd="0" presId="urn:microsoft.com/office/officeart/2005/8/layout/orgChart1"/>
    <dgm:cxn modelId="{7CB145F0-5B6A-4D90-9821-F00E4A3CA974}" type="presParOf" srcId="{2C885D9C-7D96-4D4F-864B-781CD7EBD1D1}" destId="{5F602A28-8212-41FE-A9C9-4BF29D760E13}" srcOrd="1" destOrd="0" presId="urn:microsoft.com/office/officeart/2005/8/layout/orgChart1"/>
    <dgm:cxn modelId="{21DDE6EB-6670-4C63-8925-3C3FF804B0BC}" type="presParOf" srcId="{44B4F4D1-D98C-4039-8C76-80347137C19B}" destId="{DA5A48D7-E765-4A56-904A-960930216D89}" srcOrd="1" destOrd="0" presId="urn:microsoft.com/office/officeart/2005/8/layout/orgChart1"/>
    <dgm:cxn modelId="{02589303-585D-451A-A84C-4D630F69F60F}" type="presParOf" srcId="{44B4F4D1-D98C-4039-8C76-80347137C19B}" destId="{E208572D-98A2-4829-A23E-6448FED55065}" srcOrd="2" destOrd="0" presId="urn:microsoft.com/office/officeart/2005/8/layout/orgChart1"/>
    <dgm:cxn modelId="{B3BF94C0-BBEB-4005-9A9A-97A5926C33D1}" type="presParOf" srcId="{AB5D7889-7A26-452D-A00B-8D54643049DF}" destId="{12AB7BDA-FEDC-466D-A466-6E1A6F0793A6}" srcOrd="4" destOrd="0" presId="urn:microsoft.com/office/officeart/2005/8/layout/orgChart1"/>
    <dgm:cxn modelId="{6124FE1D-FF0E-4179-87C2-4BEFE31D8ABB}" type="presParOf" srcId="{AB5D7889-7A26-452D-A00B-8D54643049DF}" destId="{2DB368CB-8A2C-4397-9EDC-B4C696DAF9A5}" srcOrd="5" destOrd="0" presId="urn:microsoft.com/office/officeart/2005/8/layout/orgChart1"/>
    <dgm:cxn modelId="{958A8545-713F-4A11-AC5F-EDEE0BFC415E}" type="presParOf" srcId="{2DB368CB-8A2C-4397-9EDC-B4C696DAF9A5}" destId="{0D19CBC2-00EE-4FFB-B148-395245397E1C}" srcOrd="0" destOrd="0" presId="urn:microsoft.com/office/officeart/2005/8/layout/orgChart1"/>
    <dgm:cxn modelId="{73DD2ED0-18C2-4730-9822-D12795B44E5F}" type="presParOf" srcId="{0D19CBC2-00EE-4FFB-B148-395245397E1C}" destId="{7451CDE3-DE22-4A33-97C5-DEA99CC104AD}" srcOrd="0" destOrd="0" presId="urn:microsoft.com/office/officeart/2005/8/layout/orgChart1"/>
    <dgm:cxn modelId="{6C0BCF52-EEF9-4701-B9C2-D415AEE9647C}" type="presParOf" srcId="{0D19CBC2-00EE-4FFB-B148-395245397E1C}" destId="{307CC188-3E14-43FE-A0A4-690F6DD2FCFF}" srcOrd="1" destOrd="0" presId="urn:microsoft.com/office/officeart/2005/8/layout/orgChart1"/>
    <dgm:cxn modelId="{75D8E477-276F-42F7-9941-849B190413AA}" type="presParOf" srcId="{2DB368CB-8A2C-4397-9EDC-B4C696DAF9A5}" destId="{0CEEEDE0-3D67-4958-A3F3-DAEA82949E16}" srcOrd="1" destOrd="0" presId="urn:microsoft.com/office/officeart/2005/8/layout/orgChart1"/>
    <dgm:cxn modelId="{92A93E84-969F-443F-98CC-E3AFD099A96C}" type="presParOf" srcId="{2DB368CB-8A2C-4397-9EDC-B4C696DAF9A5}" destId="{29134FAC-54A0-46F7-A22B-BEEFEC9BFB44}" srcOrd="2" destOrd="0" presId="urn:microsoft.com/office/officeart/2005/8/layout/orgChart1"/>
    <dgm:cxn modelId="{DE25B7D2-2E0C-4E1D-8C90-FD6D04CBC6BC}" type="presParOf" srcId="{AB5D7889-7A26-452D-A00B-8D54643049DF}" destId="{F60A5567-8544-4124-B795-0B6DF9E16922}" srcOrd="6" destOrd="0" presId="urn:microsoft.com/office/officeart/2005/8/layout/orgChart1"/>
    <dgm:cxn modelId="{F7365D0B-0E60-4199-BA72-D7F527D18F8D}" type="presParOf" srcId="{AB5D7889-7A26-452D-A00B-8D54643049DF}" destId="{6F3C6863-2273-426B-9A29-160C55D56DA5}" srcOrd="7" destOrd="0" presId="urn:microsoft.com/office/officeart/2005/8/layout/orgChart1"/>
    <dgm:cxn modelId="{8A51AB1A-A2E5-4E20-BBED-A9B6CF8283E6}" type="presParOf" srcId="{6F3C6863-2273-426B-9A29-160C55D56DA5}" destId="{520E0E63-113C-45CE-930E-946D84271E47}" srcOrd="0" destOrd="0" presId="urn:microsoft.com/office/officeart/2005/8/layout/orgChart1"/>
    <dgm:cxn modelId="{A3D647C9-12DD-4DAE-B040-6FE7F777C3B6}" type="presParOf" srcId="{520E0E63-113C-45CE-930E-946D84271E47}" destId="{D986AA65-70BE-4920-A8A8-B5B1A1B19183}" srcOrd="0" destOrd="0" presId="urn:microsoft.com/office/officeart/2005/8/layout/orgChart1"/>
    <dgm:cxn modelId="{77756726-5302-40A0-A1EA-65D0051710A0}" type="presParOf" srcId="{520E0E63-113C-45CE-930E-946D84271E47}" destId="{02FDDBAE-3C68-4588-B92B-8E4829967C66}" srcOrd="1" destOrd="0" presId="urn:microsoft.com/office/officeart/2005/8/layout/orgChart1"/>
    <dgm:cxn modelId="{30609E3D-06BC-46D4-81AF-E79EAF81A533}" type="presParOf" srcId="{6F3C6863-2273-426B-9A29-160C55D56DA5}" destId="{20D85947-0B11-4B4F-B93F-C56DF0046F2F}" srcOrd="1" destOrd="0" presId="urn:microsoft.com/office/officeart/2005/8/layout/orgChart1"/>
    <dgm:cxn modelId="{5BB90C27-EAFA-4776-958F-4609F6313D0A}" type="presParOf" srcId="{6F3C6863-2273-426B-9A29-160C55D56DA5}" destId="{7F40D9BC-895B-4201-80B4-E92ACB9CE317}" srcOrd="2" destOrd="0" presId="urn:microsoft.com/office/officeart/2005/8/layout/orgChart1"/>
    <dgm:cxn modelId="{004F8C4B-0470-4824-8AC7-6D251C0842F4}" type="presParOf" srcId="{AB5D7889-7A26-452D-A00B-8D54643049DF}" destId="{5F27A455-200F-4432-B7DF-8AA9148E6C2E}" srcOrd="8" destOrd="0" presId="urn:microsoft.com/office/officeart/2005/8/layout/orgChart1"/>
    <dgm:cxn modelId="{9FADFDA2-20C3-4FDF-B964-FE841ED1914F}" type="presParOf" srcId="{AB5D7889-7A26-452D-A00B-8D54643049DF}" destId="{E1929D7D-E22F-4BC7-AAEF-E2A54BE2F8B9}" srcOrd="9" destOrd="0" presId="urn:microsoft.com/office/officeart/2005/8/layout/orgChart1"/>
    <dgm:cxn modelId="{C7A30C16-FE46-4133-B45A-FF0FBDD7DF3C}" type="presParOf" srcId="{E1929D7D-E22F-4BC7-AAEF-E2A54BE2F8B9}" destId="{8B081E53-C0B7-4177-A4E9-039DD27BC5CF}" srcOrd="0" destOrd="0" presId="urn:microsoft.com/office/officeart/2005/8/layout/orgChart1"/>
    <dgm:cxn modelId="{77908778-A033-425B-9CF4-C5640F64CD61}" type="presParOf" srcId="{8B081E53-C0B7-4177-A4E9-039DD27BC5CF}" destId="{83BAA8CC-A1A9-419B-8570-5E6FF017DD40}" srcOrd="0" destOrd="0" presId="urn:microsoft.com/office/officeart/2005/8/layout/orgChart1"/>
    <dgm:cxn modelId="{6C85A0DB-4269-40F0-A9E5-E25C05C41659}" type="presParOf" srcId="{8B081E53-C0B7-4177-A4E9-039DD27BC5CF}" destId="{9AF4A21E-4D9A-4013-86AE-09D07207D52C}" srcOrd="1" destOrd="0" presId="urn:microsoft.com/office/officeart/2005/8/layout/orgChart1"/>
    <dgm:cxn modelId="{5C11962E-AE34-4C82-9D63-57045B2D2D2A}" type="presParOf" srcId="{E1929D7D-E22F-4BC7-AAEF-E2A54BE2F8B9}" destId="{4EB2E7FB-2002-489D-9FB8-B9F5DCB34CD4}" srcOrd="1" destOrd="0" presId="urn:microsoft.com/office/officeart/2005/8/layout/orgChart1"/>
    <dgm:cxn modelId="{62B1E6CE-6553-4F87-9569-AFDDF7BC8105}" type="presParOf" srcId="{E1929D7D-E22F-4BC7-AAEF-E2A54BE2F8B9}" destId="{5D6793FC-37D4-4B49-8680-957A786E0DB1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08C0C79-3C05-48CB-8853-D4A4D7705917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ar-EG" sz="120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ق</a:t>
          </a:r>
          <a:r>
            <a:rPr lang="ur-PK" sz="120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dirty="0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/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solidFill>
          <a:srgbClr val="11324D"/>
        </a:solidFill>
        <a:ln>
          <a:solidFill>
            <a:srgbClr val="11324D"/>
          </a:solidFill>
        </a:ln>
      </dgm:spPr>
      <dgm:t>
        <a:bodyPr/>
        <a:lstStyle/>
        <a:p>
          <a:r>
            <a:rPr lang="ur-PK" sz="6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ق</a:t>
          </a:r>
        </a:p>
        <a:p>
          <a:r>
            <a:rPr lang="ur-PK" sz="60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کاۤف</a:t>
          </a:r>
          <a:endParaRPr lang="en-US" sz="60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/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/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 custScaleX="132082" custScaleY="189784" custLinFactY="-52096" custLinFactNeighborX="2721" custLinFactNeighborY="-100000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1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1" custScaleX="129936" custScaleY="188409" custLinFactNeighborX="3794" custLinFactNeighborY="9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1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A51C0E1-E76F-43B6-8FF0-271E221BE8ED}" type="doc">
      <dgm:prSet loTypeId="urn:microsoft.com/office/officeart/2005/8/layout/orgChart1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F20F7B0-127C-46F3-A8D5-EA14FCD218AD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</a:p>
        <a:p>
          <a:r>
            <a:rPr lang="ur-PK" sz="8000" b="1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نون</a:t>
          </a:r>
          <a:endParaRPr lang="en-US" sz="8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3854160-CF35-462B-9B56-C15D572AD604}" type="parTrans" cxnId="{0A4C1089-B6F9-4D45-8AF1-12BAF6FEFB6C}">
      <dgm:prSet/>
      <dgm:spPr>
        <a:ln>
          <a:solidFill>
            <a:srgbClr val="11324D"/>
          </a:solidFill>
        </a:ln>
      </dgm:spPr>
      <dgm:t>
        <a:bodyPr/>
        <a:lstStyle/>
        <a:p>
          <a:endParaRPr lang="en-US" b="1">
            <a:solidFill>
              <a:srgbClr val="11324D"/>
            </a:solidFill>
          </a:endParaRPr>
        </a:p>
      </dgm:t>
    </dgm:pt>
    <dgm:pt modelId="{50D63BA1-23A3-4448-8320-EF9BA297743F}" type="sibTrans" cxnId="{0A4C1089-B6F9-4D45-8AF1-12BAF6FEFB6C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A08C0C79-3C05-48CB-8853-D4A4D7705917}">
      <dgm:prSet phldrT="[Text]" custT="1"/>
      <dgm:spPr>
        <a:noFill/>
        <a:ln>
          <a:solidFill>
            <a:srgbClr val="11324D"/>
          </a:solidFill>
        </a:ln>
      </dgm:spPr>
      <dgm:t>
        <a:bodyPr/>
        <a:lstStyle/>
        <a:p>
          <a:r>
            <a:rPr lang="ar-EG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ن</a:t>
          </a:r>
          <a:r>
            <a:rPr lang="ur-PK" sz="12000" b="1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60926956-FC43-47BA-B6EA-A88218070160}" type="sib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447BA128-2C34-4356-A285-C5862D4C91B3}" type="parTrans" cxnId="{322A1148-F55A-4F1A-9505-775759704E9A}">
      <dgm:prSet/>
      <dgm:spPr/>
      <dgm:t>
        <a:bodyPr/>
        <a:lstStyle/>
        <a:p>
          <a:endParaRPr lang="en-US">
            <a:solidFill>
              <a:srgbClr val="F8C91F"/>
            </a:solidFill>
          </a:endParaRPr>
        </a:p>
      </dgm:t>
    </dgm:pt>
    <dgm:pt modelId="{FB292C86-E754-4B13-8CE4-591C45D4BF56}" type="pres">
      <dgm:prSet presAssocID="{AA51C0E1-E76F-43B6-8FF0-271E221BE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FFC29-468E-4CB2-B297-FA753D6F965E}" type="pres">
      <dgm:prSet presAssocID="{A08C0C79-3C05-48CB-8853-D4A4D7705917}" presName="hierRoot1" presStyleCnt="0">
        <dgm:presLayoutVars>
          <dgm:hierBranch val="init"/>
        </dgm:presLayoutVars>
      </dgm:prSet>
      <dgm:spPr/>
    </dgm:pt>
    <dgm:pt modelId="{699B2C7E-904D-45FB-856B-44833EAD88B6}" type="pres">
      <dgm:prSet presAssocID="{A08C0C79-3C05-48CB-8853-D4A4D7705917}" presName="rootComposite1" presStyleCnt="0"/>
      <dgm:spPr/>
    </dgm:pt>
    <dgm:pt modelId="{E4DEC9F1-C59E-4121-BBB5-9C18837E15BA}" type="pres">
      <dgm:prSet presAssocID="{A08C0C79-3C05-48CB-8853-D4A4D7705917}" presName="rootText1" presStyleLbl="node0" presStyleIdx="0" presStyleCnt="1">
        <dgm:presLayoutVars>
          <dgm:chPref val="3"/>
        </dgm:presLayoutVars>
      </dgm:prSet>
      <dgm:spPr/>
    </dgm:pt>
    <dgm:pt modelId="{1D4A566F-93A4-406B-8F86-40AE33F26AE1}" type="pres">
      <dgm:prSet presAssocID="{A08C0C79-3C05-48CB-8853-D4A4D7705917}" presName="rootConnector1" presStyleLbl="node1" presStyleIdx="0" presStyleCnt="0"/>
      <dgm:spPr/>
    </dgm:pt>
    <dgm:pt modelId="{AB5D7889-7A26-452D-A00B-8D54643049DF}" type="pres">
      <dgm:prSet presAssocID="{A08C0C79-3C05-48CB-8853-D4A4D7705917}" presName="hierChild2" presStyleCnt="0"/>
      <dgm:spPr/>
    </dgm:pt>
    <dgm:pt modelId="{9FBE9FF9-EEE6-45A0-BCCC-E3FB6B52C8ED}" type="pres">
      <dgm:prSet presAssocID="{63854160-CF35-462B-9B56-C15D572AD604}" presName="Name37" presStyleLbl="parChTrans1D2" presStyleIdx="0" presStyleCnt="1"/>
      <dgm:spPr/>
    </dgm:pt>
    <dgm:pt modelId="{41CA59CA-51BD-42E6-8981-8FE5BD9E2605}" type="pres">
      <dgm:prSet presAssocID="{4F20F7B0-127C-46F3-A8D5-EA14FCD218AD}" presName="hierRoot2" presStyleCnt="0">
        <dgm:presLayoutVars>
          <dgm:hierBranch val="init"/>
        </dgm:presLayoutVars>
      </dgm:prSet>
      <dgm:spPr/>
    </dgm:pt>
    <dgm:pt modelId="{3C94A423-CB02-4010-B325-36559A347504}" type="pres">
      <dgm:prSet presAssocID="{4F20F7B0-127C-46F3-A8D5-EA14FCD218AD}" presName="rootComposite" presStyleCnt="0"/>
      <dgm:spPr/>
    </dgm:pt>
    <dgm:pt modelId="{B6FC319D-68BF-4759-896B-B1273BFCC132}" type="pres">
      <dgm:prSet presAssocID="{4F20F7B0-127C-46F3-A8D5-EA14FCD218AD}" presName="rootText" presStyleLbl="node2" presStyleIdx="0" presStyleCnt="1" custScaleY="124493">
        <dgm:presLayoutVars>
          <dgm:chPref val="3"/>
        </dgm:presLayoutVars>
      </dgm:prSet>
      <dgm:spPr/>
    </dgm:pt>
    <dgm:pt modelId="{2831E181-6BD2-4D91-9C5B-181D67AD90CA}" type="pres">
      <dgm:prSet presAssocID="{4F20F7B0-127C-46F3-A8D5-EA14FCD218AD}" presName="rootConnector" presStyleLbl="node2" presStyleIdx="0" presStyleCnt="1"/>
      <dgm:spPr/>
    </dgm:pt>
    <dgm:pt modelId="{C2CC503C-C1B5-4CEC-9ECE-32083131B422}" type="pres">
      <dgm:prSet presAssocID="{4F20F7B0-127C-46F3-A8D5-EA14FCD218AD}" presName="hierChild4" presStyleCnt="0"/>
      <dgm:spPr/>
    </dgm:pt>
    <dgm:pt modelId="{05D474AE-0DA4-428F-9148-3D2CA6745BE7}" type="pres">
      <dgm:prSet presAssocID="{4F20F7B0-127C-46F3-A8D5-EA14FCD218AD}" presName="hierChild5" presStyleCnt="0"/>
      <dgm:spPr/>
    </dgm:pt>
    <dgm:pt modelId="{19915836-5110-4A0B-97DE-2036F644B79A}" type="pres">
      <dgm:prSet presAssocID="{A08C0C79-3C05-48CB-8853-D4A4D7705917}" presName="hierChild3" presStyleCnt="0"/>
      <dgm:spPr/>
    </dgm:pt>
  </dgm:ptLst>
  <dgm:cxnLst>
    <dgm:cxn modelId="{702DC814-9A13-412D-9280-0168E09F28D3}" type="presOf" srcId="{AA51C0E1-E76F-43B6-8FF0-271E221BE8ED}" destId="{FB292C86-E754-4B13-8CE4-591C45D4BF56}" srcOrd="0" destOrd="0" presId="urn:microsoft.com/office/officeart/2005/8/layout/orgChart1"/>
    <dgm:cxn modelId="{322A1148-F55A-4F1A-9505-775759704E9A}" srcId="{AA51C0E1-E76F-43B6-8FF0-271E221BE8ED}" destId="{A08C0C79-3C05-48CB-8853-D4A4D7705917}" srcOrd="0" destOrd="0" parTransId="{447BA128-2C34-4356-A285-C5862D4C91B3}" sibTransId="{60926956-FC43-47BA-B6EA-A88218070160}"/>
    <dgm:cxn modelId="{47BD5B58-69D7-4E63-8357-400561E2C740}" type="presOf" srcId="{4F20F7B0-127C-46F3-A8D5-EA14FCD218AD}" destId="{B6FC319D-68BF-4759-896B-B1273BFCC132}" srcOrd="0" destOrd="0" presId="urn:microsoft.com/office/officeart/2005/8/layout/orgChart1"/>
    <dgm:cxn modelId="{58D86158-BE85-4B92-8A58-123C1DDEBF5B}" type="presOf" srcId="{4F20F7B0-127C-46F3-A8D5-EA14FCD218AD}" destId="{2831E181-6BD2-4D91-9C5B-181D67AD90CA}" srcOrd="1" destOrd="0" presId="urn:microsoft.com/office/officeart/2005/8/layout/orgChart1"/>
    <dgm:cxn modelId="{0A4C1089-B6F9-4D45-8AF1-12BAF6FEFB6C}" srcId="{A08C0C79-3C05-48CB-8853-D4A4D7705917}" destId="{4F20F7B0-127C-46F3-A8D5-EA14FCD218AD}" srcOrd="0" destOrd="0" parTransId="{63854160-CF35-462B-9B56-C15D572AD604}" sibTransId="{50D63BA1-23A3-4448-8320-EF9BA297743F}"/>
    <dgm:cxn modelId="{D9DB519A-6DE9-4517-B161-43A39ADDE0BE}" type="presOf" srcId="{A08C0C79-3C05-48CB-8853-D4A4D7705917}" destId="{1D4A566F-93A4-406B-8F86-40AE33F26AE1}" srcOrd="1" destOrd="0" presId="urn:microsoft.com/office/officeart/2005/8/layout/orgChart1"/>
    <dgm:cxn modelId="{9C2E489B-48F2-46E9-88B4-E10834D94120}" type="presOf" srcId="{A08C0C79-3C05-48CB-8853-D4A4D7705917}" destId="{E4DEC9F1-C59E-4121-BBB5-9C18837E15BA}" srcOrd="0" destOrd="0" presId="urn:microsoft.com/office/officeart/2005/8/layout/orgChart1"/>
    <dgm:cxn modelId="{1DCB65B8-1EAF-43BD-A723-C4B4D608DA48}" type="presOf" srcId="{63854160-CF35-462B-9B56-C15D572AD604}" destId="{9FBE9FF9-EEE6-45A0-BCCC-E3FB6B52C8ED}" srcOrd="0" destOrd="0" presId="urn:microsoft.com/office/officeart/2005/8/layout/orgChart1"/>
    <dgm:cxn modelId="{F7088F47-63EE-43C1-8961-0A12C0881821}" type="presParOf" srcId="{FB292C86-E754-4B13-8CE4-591C45D4BF56}" destId="{FA0FFC29-468E-4CB2-B297-FA753D6F965E}" srcOrd="0" destOrd="0" presId="urn:microsoft.com/office/officeart/2005/8/layout/orgChart1"/>
    <dgm:cxn modelId="{8DD2804C-C5DC-4FB9-B108-EB1E081C4F6C}" type="presParOf" srcId="{FA0FFC29-468E-4CB2-B297-FA753D6F965E}" destId="{699B2C7E-904D-45FB-856B-44833EAD88B6}" srcOrd="0" destOrd="0" presId="urn:microsoft.com/office/officeart/2005/8/layout/orgChart1"/>
    <dgm:cxn modelId="{3337EFFB-40B5-42C4-983D-1A0E1179E188}" type="presParOf" srcId="{699B2C7E-904D-45FB-856B-44833EAD88B6}" destId="{E4DEC9F1-C59E-4121-BBB5-9C18837E15BA}" srcOrd="0" destOrd="0" presId="urn:microsoft.com/office/officeart/2005/8/layout/orgChart1"/>
    <dgm:cxn modelId="{48EF7FC3-6DE6-4DDB-AD24-6C9040A1AC89}" type="presParOf" srcId="{699B2C7E-904D-45FB-856B-44833EAD88B6}" destId="{1D4A566F-93A4-406B-8F86-40AE33F26AE1}" srcOrd="1" destOrd="0" presId="urn:microsoft.com/office/officeart/2005/8/layout/orgChart1"/>
    <dgm:cxn modelId="{B2AF6CBF-23A2-461C-9ED3-99E3ACDBA6CD}" type="presParOf" srcId="{FA0FFC29-468E-4CB2-B297-FA753D6F965E}" destId="{AB5D7889-7A26-452D-A00B-8D54643049DF}" srcOrd="1" destOrd="0" presId="urn:microsoft.com/office/officeart/2005/8/layout/orgChart1"/>
    <dgm:cxn modelId="{2981509D-23E2-42A5-BEAA-6733497A562A}" type="presParOf" srcId="{AB5D7889-7A26-452D-A00B-8D54643049DF}" destId="{9FBE9FF9-EEE6-45A0-BCCC-E3FB6B52C8ED}" srcOrd="0" destOrd="0" presId="urn:microsoft.com/office/officeart/2005/8/layout/orgChart1"/>
    <dgm:cxn modelId="{1CBB58C4-C9DE-4B1E-9150-8ECE209935BC}" type="presParOf" srcId="{AB5D7889-7A26-452D-A00B-8D54643049DF}" destId="{41CA59CA-51BD-42E6-8981-8FE5BD9E2605}" srcOrd="1" destOrd="0" presId="urn:microsoft.com/office/officeart/2005/8/layout/orgChart1"/>
    <dgm:cxn modelId="{7CF5BE44-934C-498F-88B2-106724F42945}" type="presParOf" srcId="{41CA59CA-51BD-42E6-8981-8FE5BD9E2605}" destId="{3C94A423-CB02-4010-B325-36559A347504}" srcOrd="0" destOrd="0" presId="urn:microsoft.com/office/officeart/2005/8/layout/orgChart1"/>
    <dgm:cxn modelId="{32E2C4B2-3F5E-42C5-B542-4791A48DB162}" type="presParOf" srcId="{3C94A423-CB02-4010-B325-36559A347504}" destId="{B6FC319D-68BF-4759-896B-B1273BFCC132}" srcOrd="0" destOrd="0" presId="urn:microsoft.com/office/officeart/2005/8/layout/orgChart1"/>
    <dgm:cxn modelId="{6B9E7AD2-100B-406D-BCAD-095B782E45D8}" type="presParOf" srcId="{3C94A423-CB02-4010-B325-36559A347504}" destId="{2831E181-6BD2-4D91-9C5B-181D67AD90CA}" srcOrd="1" destOrd="0" presId="urn:microsoft.com/office/officeart/2005/8/layout/orgChart1"/>
    <dgm:cxn modelId="{CBF975EE-C4B9-4432-B84C-27416599B53D}" type="presParOf" srcId="{41CA59CA-51BD-42E6-8981-8FE5BD9E2605}" destId="{C2CC503C-C1B5-4CEC-9ECE-32083131B422}" srcOrd="1" destOrd="0" presId="urn:microsoft.com/office/officeart/2005/8/layout/orgChart1"/>
    <dgm:cxn modelId="{C44E6B3F-1094-4C8C-B91E-F3C4F40A7487}" type="presParOf" srcId="{41CA59CA-51BD-42E6-8981-8FE5BD9E2605}" destId="{05D474AE-0DA4-428F-9148-3D2CA6745BE7}" srcOrd="2" destOrd="0" presId="urn:microsoft.com/office/officeart/2005/8/layout/orgChart1"/>
    <dgm:cxn modelId="{1B2B3A0F-30D3-4D56-9461-78CC92BED634}" type="presParOf" srcId="{FA0FFC29-468E-4CB2-B297-FA753D6F965E}" destId="{19915836-5110-4A0B-97DE-2036F644B79A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6896100" y="3081057"/>
          <a:ext cx="4879041" cy="846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387"/>
              </a:lnTo>
              <a:lnTo>
                <a:pt x="4879041" y="423387"/>
              </a:lnTo>
              <a:lnTo>
                <a:pt x="4879041" y="846775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6850380" y="3081057"/>
          <a:ext cx="91440" cy="8467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6775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2017058" y="3081057"/>
          <a:ext cx="4879041" cy="846775"/>
        </a:xfrm>
        <a:custGeom>
          <a:avLst/>
          <a:gdLst/>
          <a:ahLst/>
          <a:cxnLst/>
          <a:rect l="0" t="0" r="0" b="0"/>
          <a:pathLst>
            <a:path>
              <a:moveTo>
                <a:pt x="4879041" y="0"/>
              </a:moveTo>
              <a:lnTo>
                <a:pt x="4879041" y="423387"/>
              </a:lnTo>
              <a:lnTo>
                <a:pt x="0" y="423387"/>
              </a:lnTo>
              <a:lnTo>
                <a:pt x="0" y="846775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4088856" y="260184"/>
          <a:ext cx="5614486" cy="2820872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5867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132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الۤمّۤ</a:t>
          </a:r>
          <a:endParaRPr lang="en-US" sz="11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4088856" y="260184"/>
        <a:ext cx="5614486" cy="2820872"/>
      </dsp:txXfrm>
    </dsp:sp>
    <dsp:sp modelId="{B6FC319D-68BF-4759-896B-B1273BFCC132}">
      <dsp:nvSpPr>
        <dsp:cNvPr id="0" name=""/>
        <dsp:cNvSpPr/>
      </dsp:nvSpPr>
      <dsp:spPr>
        <a:xfrm>
          <a:off x="925" y="3927832"/>
          <a:ext cx="4032265" cy="2509944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م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میم</a:t>
          </a:r>
          <a:endParaRPr lang="en-US" sz="5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925" y="3927832"/>
        <a:ext cx="4032265" cy="2509944"/>
      </dsp:txXfrm>
    </dsp:sp>
    <dsp:sp modelId="{B769CC59-6F46-4AC2-8255-D294E65C4DFC}">
      <dsp:nvSpPr>
        <dsp:cNvPr id="0" name=""/>
        <dsp:cNvSpPr/>
      </dsp:nvSpPr>
      <dsp:spPr>
        <a:xfrm>
          <a:off x="4879967" y="3927832"/>
          <a:ext cx="4032265" cy="2509944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b="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ل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b="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لام</a:t>
          </a:r>
          <a:endParaRPr lang="en-US" sz="5000" b="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4879967" y="3927832"/>
        <a:ext cx="4032265" cy="2509944"/>
      </dsp:txXfrm>
    </dsp:sp>
    <dsp:sp modelId="{C064E4AF-B543-4DFD-91DC-041E116001A5}">
      <dsp:nvSpPr>
        <dsp:cNvPr id="0" name=""/>
        <dsp:cNvSpPr/>
      </dsp:nvSpPr>
      <dsp:spPr>
        <a:xfrm>
          <a:off x="9759008" y="3927832"/>
          <a:ext cx="4032265" cy="2509944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5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الف</a:t>
          </a:r>
          <a:endParaRPr lang="en-US" sz="5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9759008" y="3927832"/>
        <a:ext cx="4032265" cy="2509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D636-2B0E-49D5-8CCC-CF09E9613FDC}">
      <dsp:nvSpPr>
        <dsp:cNvPr id="0" name=""/>
        <dsp:cNvSpPr/>
      </dsp:nvSpPr>
      <dsp:spPr>
        <a:xfrm>
          <a:off x="5945809" y="3200699"/>
          <a:ext cx="4509519" cy="1330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4920"/>
              </a:lnTo>
              <a:lnTo>
                <a:pt x="4509519" y="1174920"/>
              </a:lnTo>
              <a:lnTo>
                <a:pt x="4509519" y="133046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EE084-19F7-4B2B-8AB2-F61A9BADA12A}">
      <dsp:nvSpPr>
        <dsp:cNvPr id="0" name=""/>
        <dsp:cNvSpPr/>
      </dsp:nvSpPr>
      <dsp:spPr>
        <a:xfrm>
          <a:off x="5945809" y="3200699"/>
          <a:ext cx="1436104" cy="1330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4920"/>
              </a:lnTo>
              <a:lnTo>
                <a:pt x="1436104" y="1174920"/>
              </a:lnTo>
              <a:lnTo>
                <a:pt x="1436104" y="1330469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4316023" y="3200699"/>
          <a:ext cx="1629785" cy="1330469"/>
        </a:xfrm>
        <a:custGeom>
          <a:avLst/>
          <a:gdLst/>
          <a:ahLst/>
          <a:cxnLst/>
          <a:rect l="0" t="0" r="0" b="0"/>
          <a:pathLst>
            <a:path>
              <a:moveTo>
                <a:pt x="1629785" y="0"/>
              </a:moveTo>
              <a:lnTo>
                <a:pt x="1629785" y="1174920"/>
              </a:lnTo>
              <a:lnTo>
                <a:pt x="0" y="1174920"/>
              </a:lnTo>
              <a:lnTo>
                <a:pt x="0" y="133046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264066" y="3200699"/>
          <a:ext cx="4681742" cy="1330469"/>
        </a:xfrm>
        <a:custGeom>
          <a:avLst/>
          <a:gdLst/>
          <a:ahLst/>
          <a:cxnLst/>
          <a:rect l="0" t="0" r="0" b="0"/>
          <a:pathLst>
            <a:path>
              <a:moveTo>
                <a:pt x="4681742" y="0"/>
              </a:moveTo>
              <a:lnTo>
                <a:pt x="4681742" y="1174920"/>
              </a:lnTo>
              <a:lnTo>
                <a:pt x="0" y="1174920"/>
              </a:lnTo>
              <a:lnTo>
                <a:pt x="0" y="1330469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147752" y="0"/>
          <a:ext cx="5596113" cy="3200699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الۤمّۤصۤ</a:t>
          </a:r>
          <a:endParaRPr lang="en-US" sz="12000" b="1" kern="1200" dirty="0">
            <a:solidFill>
              <a:srgbClr val="11324D"/>
            </a:solidFill>
          </a:endParaRPr>
        </a:p>
      </dsp:txBody>
      <dsp:txXfrm>
        <a:off x="3147752" y="0"/>
        <a:ext cx="5596113" cy="3200699"/>
      </dsp:txXfrm>
    </dsp:sp>
    <dsp:sp modelId="{B6FC319D-68BF-4759-896B-B1273BFCC132}">
      <dsp:nvSpPr>
        <dsp:cNvPr id="0" name=""/>
        <dsp:cNvSpPr/>
      </dsp:nvSpPr>
      <dsp:spPr>
        <a:xfrm>
          <a:off x="1206" y="4531169"/>
          <a:ext cx="2525719" cy="2442426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4500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1206" y="4531169"/>
        <a:ext cx="2525719" cy="2442426"/>
      </dsp:txXfrm>
    </dsp:sp>
    <dsp:sp modelId="{B769CC59-6F46-4AC2-8255-D294E65C4DFC}">
      <dsp:nvSpPr>
        <dsp:cNvPr id="0" name=""/>
        <dsp:cNvSpPr/>
      </dsp:nvSpPr>
      <dsp:spPr>
        <a:xfrm>
          <a:off x="2883963" y="4531169"/>
          <a:ext cx="2864120" cy="2446263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4500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2883963" y="4531169"/>
        <a:ext cx="2864120" cy="2446263"/>
      </dsp:txXfrm>
    </dsp:sp>
    <dsp:sp modelId="{C064E4AF-B543-4DFD-91DC-041E116001A5}">
      <dsp:nvSpPr>
        <dsp:cNvPr id="0" name=""/>
        <dsp:cNvSpPr/>
      </dsp:nvSpPr>
      <dsp:spPr>
        <a:xfrm>
          <a:off x="5997333" y="4531169"/>
          <a:ext cx="2769161" cy="2464514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4500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5997333" y="4531169"/>
        <a:ext cx="2769161" cy="2464514"/>
      </dsp:txXfrm>
    </dsp:sp>
    <dsp:sp modelId="{8166B4B2-9620-462C-855B-F7CD2BAD85FB}">
      <dsp:nvSpPr>
        <dsp:cNvPr id="0" name=""/>
        <dsp:cNvSpPr/>
      </dsp:nvSpPr>
      <dsp:spPr>
        <a:xfrm>
          <a:off x="9099658" y="4531169"/>
          <a:ext cx="2711341" cy="2423597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الف</a:t>
          </a:r>
          <a:endParaRPr lang="en-US" sz="4500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9099658" y="4531169"/>
        <a:ext cx="2711341" cy="24235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5448300" y="3064925"/>
          <a:ext cx="3854712" cy="668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499"/>
              </a:lnTo>
              <a:lnTo>
                <a:pt x="3854712" y="334499"/>
              </a:lnTo>
              <a:lnTo>
                <a:pt x="3854712" y="668999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5402580" y="3064925"/>
          <a:ext cx="91440" cy="6689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8999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593587" y="3064925"/>
          <a:ext cx="3854712" cy="668999"/>
        </a:xfrm>
        <a:custGeom>
          <a:avLst/>
          <a:gdLst/>
          <a:ahLst/>
          <a:cxnLst/>
          <a:rect l="0" t="0" r="0" b="0"/>
          <a:pathLst>
            <a:path>
              <a:moveTo>
                <a:pt x="3854712" y="0"/>
              </a:moveTo>
              <a:lnTo>
                <a:pt x="3854712" y="334499"/>
              </a:lnTo>
              <a:lnTo>
                <a:pt x="0" y="334499"/>
              </a:lnTo>
              <a:lnTo>
                <a:pt x="0" y="668999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230422" y="836280"/>
          <a:ext cx="4435754" cy="2228644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F8C91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الۤرٰ</a:t>
          </a:r>
          <a:endParaRPr lang="en-US" sz="12000" b="1" kern="1200" dirty="0">
            <a:solidFill>
              <a:srgbClr val="11324D"/>
            </a:solidFill>
          </a:endParaRPr>
        </a:p>
      </dsp:txBody>
      <dsp:txXfrm>
        <a:off x="3230422" y="836280"/>
        <a:ext cx="4435754" cy="2228644"/>
      </dsp:txXfrm>
    </dsp:sp>
    <dsp:sp modelId="{B6FC319D-68BF-4759-896B-B1273BFCC132}">
      <dsp:nvSpPr>
        <dsp:cNvPr id="0" name=""/>
        <dsp:cNvSpPr/>
      </dsp:nvSpPr>
      <dsp:spPr>
        <a:xfrm>
          <a:off x="731" y="3733924"/>
          <a:ext cx="3185712" cy="1982994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ر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را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31" y="3733924"/>
        <a:ext cx="3185712" cy="1982994"/>
      </dsp:txXfrm>
    </dsp:sp>
    <dsp:sp modelId="{B769CC59-6F46-4AC2-8255-D294E65C4DFC}">
      <dsp:nvSpPr>
        <dsp:cNvPr id="0" name=""/>
        <dsp:cNvSpPr/>
      </dsp:nvSpPr>
      <dsp:spPr>
        <a:xfrm>
          <a:off x="3855443" y="3733924"/>
          <a:ext cx="3185712" cy="1982994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855443" y="3733924"/>
        <a:ext cx="3185712" cy="1982994"/>
      </dsp:txXfrm>
    </dsp:sp>
    <dsp:sp modelId="{C064E4AF-B543-4DFD-91DC-041E116001A5}">
      <dsp:nvSpPr>
        <dsp:cNvPr id="0" name=""/>
        <dsp:cNvSpPr/>
      </dsp:nvSpPr>
      <dsp:spPr>
        <a:xfrm>
          <a:off x="7710155" y="3733924"/>
          <a:ext cx="3185712" cy="1982994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الف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710155" y="3733924"/>
        <a:ext cx="3185712" cy="1982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D636-2B0E-49D5-8CCC-CF09E9613FDC}">
      <dsp:nvSpPr>
        <dsp:cNvPr id="0" name=""/>
        <dsp:cNvSpPr/>
      </dsp:nvSpPr>
      <dsp:spPr>
        <a:xfrm>
          <a:off x="5945809" y="3200699"/>
          <a:ext cx="4509519" cy="1254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8468"/>
              </a:lnTo>
              <a:lnTo>
                <a:pt x="4509519" y="1098468"/>
              </a:lnTo>
              <a:lnTo>
                <a:pt x="4509519" y="125401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EE084-19F7-4B2B-8AB2-F61A9BADA12A}">
      <dsp:nvSpPr>
        <dsp:cNvPr id="0" name=""/>
        <dsp:cNvSpPr/>
      </dsp:nvSpPr>
      <dsp:spPr>
        <a:xfrm>
          <a:off x="5945809" y="3200699"/>
          <a:ext cx="1436104" cy="1254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8468"/>
              </a:lnTo>
              <a:lnTo>
                <a:pt x="1436104" y="1098468"/>
              </a:lnTo>
              <a:lnTo>
                <a:pt x="1436104" y="1254017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4316023" y="3200699"/>
          <a:ext cx="1629785" cy="1254017"/>
        </a:xfrm>
        <a:custGeom>
          <a:avLst/>
          <a:gdLst/>
          <a:ahLst/>
          <a:cxnLst/>
          <a:rect l="0" t="0" r="0" b="0"/>
          <a:pathLst>
            <a:path>
              <a:moveTo>
                <a:pt x="1629785" y="0"/>
              </a:moveTo>
              <a:lnTo>
                <a:pt x="1629785" y="1098468"/>
              </a:lnTo>
              <a:lnTo>
                <a:pt x="0" y="1098468"/>
              </a:lnTo>
              <a:lnTo>
                <a:pt x="0" y="125401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264066" y="3200699"/>
          <a:ext cx="4681742" cy="1254017"/>
        </a:xfrm>
        <a:custGeom>
          <a:avLst/>
          <a:gdLst/>
          <a:ahLst/>
          <a:cxnLst/>
          <a:rect l="0" t="0" r="0" b="0"/>
          <a:pathLst>
            <a:path>
              <a:moveTo>
                <a:pt x="4681742" y="0"/>
              </a:moveTo>
              <a:lnTo>
                <a:pt x="4681742" y="1098468"/>
              </a:lnTo>
              <a:lnTo>
                <a:pt x="0" y="1098468"/>
              </a:lnTo>
              <a:lnTo>
                <a:pt x="0" y="1254017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147752" y="0"/>
          <a:ext cx="5596113" cy="3200699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ال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ّٓ</a:t>
          </a: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ر</a:t>
          </a:r>
          <a:endParaRPr lang="en-US" sz="12000" b="1" kern="1200" dirty="0">
            <a:solidFill>
              <a:srgbClr val="F8C91F"/>
            </a:solidFill>
          </a:endParaRPr>
        </a:p>
      </dsp:txBody>
      <dsp:txXfrm>
        <a:off x="3147752" y="0"/>
        <a:ext cx="5596113" cy="3200699"/>
      </dsp:txXfrm>
    </dsp:sp>
    <dsp:sp modelId="{B6FC319D-68BF-4759-896B-B1273BFCC132}">
      <dsp:nvSpPr>
        <dsp:cNvPr id="0" name=""/>
        <dsp:cNvSpPr/>
      </dsp:nvSpPr>
      <dsp:spPr>
        <a:xfrm>
          <a:off x="1206" y="4454716"/>
          <a:ext cx="2525719" cy="2617419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ر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را</a:t>
          </a:r>
          <a:endParaRPr lang="en-US" sz="45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1206" y="4454716"/>
        <a:ext cx="2525719" cy="2617419"/>
      </dsp:txXfrm>
    </dsp:sp>
    <dsp:sp modelId="{B769CC59-6F46-4AC2-8255-D294E65C4DFC}">
      <dsp:nvSpPr>
        <dsp:cNvPr id="0" name=""/>
        <dsp:cNvSpPr/>
      </dsp:nvSpPr>
      <dsp:spPr>
        <a:xfrm>
          <a:off x="2883963" y="4454716"/>
          <a:ext cx="2864120" cy="2542881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45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2883963" y="4454716"/>
        <a:ext cx="2864120" cy="2542881"/>
      </dsp:txXfrm>
    </dsp:sp>
    <dsp:sp modelId="{C064E4AF-B543-4DFD-91DC-041E116001A5}">
      <dsp:nvSpPr>
        <dsp:cNvPr id="0" name=""/>
        <dsp:cNvSpPr/>
      </dsp:nvSpPr>
      <dsp:spPr>
        <a:xfrm>
          <a:off x="5997333" y="4454716"/>
          <a:ext cx="2769161" cy="2464514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لام</a:t>
          </a:r>
          <a:endParaRPr lang="en-US" sz="45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5997333" y="4454716"/>
        <a:ext cx="2769161" cy="2464514"/>
      </dsp:txXfrm>
    </dsp:sp>
    <dsp:sp modelId="{8166B4B2-9620-462C-855B-F7CD2BAD85FB}">
      <dsp:nvSpPr>
        <dsp:cNvPr id="0" name=""/>
        <dsp:cNvSpPr/>
      </dsp:nvSpPr>
      <dsp:spPr>
        <a:xfrm>
          <a:off x="9099658" y="4454716"/>
          <a:ext cx="2711341" cy="2423597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الف</a:t>
          </a:r>
          <a:endParaRPr lang="en-US" sz="45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9099658" y="4454716"/>
        <a:ext cx="2711341" cy="24235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C3E57-F4B8-4E9A-B183-A1895615572C}">
      <dsp:nvSpPr>
        <dsp:cNvPr id="0" name=""/>
        <dsp:cNvSpPr/>
      </dsp:nvSpPr>
      <dsp:spPr>
        <a:xfrm>
          <a:off x="6933378" y="2960062"/>
          <a:ext cx="5555748" cy="153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9088"/>
              </a:lnTo>
              <a:lnTo>
                <a:pt x="5555748" y="1389088"/>
              </a:lnTo>
              <a:lnTo>
                <a:pt x="5555748" y="153294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DD636-2B0E-49D5-8CCC-CF09E9613FDC}">
      <dsp:nvSpPr>
        <dsp:cNvPr id="0" name=""/>
        <dsp:cNvSpPr/>
      </dsp:nvSpPr>
      <dsp:spPr>
        <a:xfrm>
          <a:off x="6933378" y="2960062"/>
          <a:ext cx="2744986" cy="1532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9088"/>
              </a:lnTo>
              <a:lnTo>
                <a:pt x="2744986" y="1389088"/>
              </a:lnTo>
              <a:lnTo>
                <a:pt x="2744986" y="153294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EE084-19F7-4B2B-8AB2-F61A9BADA12A}">
      <dsp:nvSpPr>
        <dsp:cNvPr id="0" name=""/>
        <dsp:cNvSpPr/>
      </dsp:nvSpPr>
      <dsp:spPr>
        <a:xfrm>
          <a:off x="6825803" y="2960062"/>
          <a:ext cx="107575" cy="1532942"/>
        </a:xfrm>
        <a:custGeom>
          <a:avLst/>
          <a:gdLst/>
          <a:ahLst/>
          <a:cxnLst/>
          <a:rect l="0" t="0" r="0" b="0"/>
          <a:pathLst>
            <a:path>
              <a:moveTo>
                <a:pt x="107575" y="0"/>
              </a:moveTo>
              <a:lnTo>
                <a:pt x="107575" y="1389088"/>
              </a:lnTo>
              <a:lnTo>
                <a:pt x="0" y="1389088"/>
              </a:lnTo>
              <a:lnTo>
                <a:pt x="0" y="1532942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3990414" y="2960062"/>
          <a:ext cx="2942964" cy="1532942"/>
        </a:xfrm>
        <a:custGeom>
          <a:avLst/>
          <a:gdLst/>
          <a:ahLst/>
          <a:cxnLst/>
          <a:rect l="0" t="0" r="0" b="0"/>
          <a:pathLst>
            <a:path>
              <a:moveTo>
                <a:pt x="2942964" y="0"/>
              </a:moveTo>
              <a:lnTo>
                <a:pt x="2942964" y="1389088"/>
              </a:lnTo>
              <a:lnTo>
                <a:pt x="0" y="1389088"/>
              </a:lnTo>
              <a:lnTo>
                <a:pt x="0" y="153294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167914" y="2960062"/>
          <a:ext cx="5765464" cy="1532942"/>
        </a:xfrm>
        <a:custGeom>
          <a:avLst/>
          <a:gdLst/>
          <a:ahLst/>
          <a:cxnLst/>
          <a:rect l="0" t="0" r="0" b="0"/>
          <a:pathLst>
            <a:path>
              <a:moveTo>
                <a:pt x="5765464" y="0"/>
              </a:moveTo>
              <a:lnTo>
                <a:pt x="5765464" y="1389088"/>
              </a:lnTo>
              <a:lnTo>
                <a:pt x="0" y="1389088"/>
              </a:lnTo>
              <a:lnTo>
                <a:pt x="0" y="1532942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4345687" y="0"/>
          <a:ext cx="5175383" cy="2960062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کۤھٰیٰعۤصۤ</a:t>
          </a:r>
          <a:endParaRPr lang="en-US" sz="12000" b="1" kern="1200" dirty="0">
            <a:solidFill>
              <a:srgbClr val="11324D"/>
            </a:solidFill>
          </a:endParaRPr>
        </a:p>
      </dsp:txBody>
      <dsp:txXfrm>
        <a:off x="4345687" y="0"/>
        <a:ext cx="5175383" cy="2960062"/>
      </dsp:txXfrm>
    </dsp:sp>
    <dsp:sp modelId="{B6FC319D-68BF-4759-896B-B1273BFCC132}">
      <dsp:nvSpPr>
        <dsp:cNvPr id="0" name=""/>
        <dsp:cNvSpPr/>
      </dsp:nvSpPr>
      <dsp:spPr>
        <a:xfrm>
          <a:off x="0" y="4493005"/>
          <a:ext cx="2335829" cy="2167040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6000" b="1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0" y="4493005"/>
        <a:ext cx="2335829" cy="2167040"/>
      </dsp:txXfrm>
    </dsp:sp>
    <dsp:sp modelId="{B769CC59-6F46-4AC2-8255-D294E65C4DFC}">
      <dsp:nvSpPr>
        <dsp:cNvPr id="0" name=""/>
        <dsp:cNvSpPr/>
      </dsp:nvSpPr>
      <dsp:spPr>
        <a:xfrm>
          <a:off x="2666019" y="4493005"/>
          <a:ext cx="2648788" cy="2163498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عین</a:t>
          </a:r>
          <a:endParaRPr lang="en-US" sz="6000" b="1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2666019" y="4493005"/>
        <a:ext cx="2648788" cy="2163498"/>
      </dsp:txXfrm>
    </dsp:sp>
    <dsp:sp modelId="{C064E4AF-B543-4DFD-91DC-041E116001A5}">
      <dsp:nvSpPr>
        <dsp:cNvPr id="0" name=""/>
        <dsp:cNvSpPr/>
      </dsp:nvSpPr>
      <dsp:spPr>
        <a:xfrm>
          <a:off x="5545318" y="4493005"/>
          <a:ext cx="2560968" cy="2183802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یا</a:t>
          </a:r>
          <a:endParaRPr lang="en-US" sz="6000" b="1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5545318" y="4493005"/>
        <a:ext cx="2560968" cy="2183802"/>
      </dsp:txXfrm>
    </dsp:sp>
    <dsp:sp modelId="{8166B4B2-9620-462C-855B-F7CD2BAD85FB}">
      <dsp:nvSpPr>
        <dsp:cNvPr id="0" name=""/>
        <dsp:cNvSpPr/>
      </dsp:nvSpPr>
      <dsp:spPr>
        <a:xfrm>
          <a:off x="8424617" y="4493005"/>
          <a:ext cx="2507496" cy="2241385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ھ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ھا</a:t>
          </a:r>
          <a:endParaRPr lang="en-US" sz="6000" b="1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8424617" y="4493005"/>
        <a:ext cx="2507496" cy="2241385"/>
      </dsp:txXfrm>
    </dsp:sp>
    <dsp:sp modelId="{8CB01A01-130B-44D0-AB8D-BBEB78D6B8B1}">
      <dsp:nvSpPr>
        <dsp:cNvPr id="0" name=""/>
        <dsp:cNvSpPr/>
      </dsp:nvSpPr>
      <dsp:spPr>
        <a:xfrm>
          <a:off x="11197271" y="4493005"/>
          <a:ext cx="2583711" cy="2241378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ك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کاف</a:t>
          </a:r>
          <a:endParaRPr lang="en-US" sz="6000" b="1" kern="1200" dirty="0">
            <a:solidFill>
              <a:srgbClr val="11324D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11197271" y="4493005"/>
        <a:ext cx="2583711" cy="22413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22759-CD2F-44CA-9B67-3B1A6F7CA6C1}">
      <dsp:nvSpPr>
        <dsp:cNvPr id="0" name=""/>
        <dsp:cNvSpPr/>
      </dsp:nvSpPr>
      <dsp:spPr>
        <a:xfrm>
          <a:off x="5448300" y="2743610"/>
          <a:ext cx="1889448" cy="822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316"/>
              </a:lnTo>
              <a:lnTo>
                <a:pt x="1889448" y="411316"/>
              </a:lnTo>
              <a:lnTo>
                <a:pt x="1889448" y="822632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3566646" y="2743610"/>
          <a:ext cx="1881653" cy="822632"/>
        </a:xfrm>
        <a:custGeom>
          <a:avLst/>
          <a:gdLst/>
          <a:ahLst/>
          <a:cxnLst/>
          <a:rect l="0" t="0" r="0" b="0"/>
          <a:pathLst>
            <a:path>
              <a:moveTo>
                <a:pt x="1881653" y="0"/>
              </a:moveTo>
              <a:lnTo>
                <a:pt x="1881653" y="411316"/>
              </a:lnTo>
              <a:lnTo>
                <a:pt x="0" y="411316"/>
              </a:lnTo>
              <a:lnTo>
                <a:pt x="0" y="822632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581395" y="3168"/>
          <a:ext cx="3733809" cy="2740442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F8C91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kern="12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ط</a:t>
          </a:r>
          <a:r>
            <a:rPr lang="ur-PK" sz="12000" kern="12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ٰ</a:t>
          </a:r>
          <a:r>
            <a:rPr lang="ar-EG" sz="12000" kern="12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ہ</a:t>
          </a:r>
          <a:r>
            <a:rPr lang="ur-PK" sz="12000" kern="1200" dirty="0">
              <a:solidFill>
                <a:srgbClr val="11324D"/>
              </a:solidFill>
              <a:latin typeface="Al Majeed Quranic Font" panose="02010000000000000000" pitchFamily="2" charset="-78"/>
              <a:ea typeface="Canva Sans Bold"/>
              <a:cs typeface="Al Majeed Quranic Font" panose="02010000000000000000" pitchFamily="2" charset="-78"/>
              <a:sym typeface="Canva Sans Bold"/>
              <a:rtl/>
            </a:rPr>
            <a:t>ٰ</a:t>
          </a:r>
          <a:endParaRPr lang="en-US" sz="12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3581395" y="3168"/>
        <a:ext cx="3733809" cy="2740442"/>
      </dsp:txXfrm>
    </dsp:sp>
    <dsp:sp modelId="{B6FC319D-68BF-4759-896B-B1273BFCC132}">
      <dsp:nvSpPr>
        <dsp:cNvPr id="0" name=""/>
        <dsp:cNvSpPr/>
      </dsp:nvSpPr>
      <dsp:spPr>
        <a:xfrm>
          <a:off x="2088513" y="3566242"/>
          <a:ext cx="2956265" cy="24383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ہ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ھا</a:t>
          </a:r>
          <a:endParaRPr lang="en-US" sz="6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2088513" y="3566242"/>
        <a:ext cx="2956265" cy="2438379"/>
      </dsp:txXfrm>
    </dsp:sp>
    <dsp:sp modelId="{B769CC59-6F46-4AC2-8255-D294E65C4DFC}">
      <dsp:nvSpPr>
        <dsp:cNvPr id="0" name=""/>
        <dsp:cNvSpPr/>
      </dsp:nvSpPr>
      <dsp:spPr>
        <a:xfrm>
          <a:off x="5867411" y="3566242"/>
          <a:ext cx="2940674" cy="24383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ط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rPr>
            <a:t>طا</a:t>
          </a:r>
          <a:endParaRPr lang="en-US" sz="6000" kern="1200" dirty="0">
            <a:solidFill>
              <a:srgbClr val="11324D"/>
            </a:solidFill>
            <a:latin typeface="Al Majeed Quranic Font" panose="02010000000000000000" pitchFamily="2" charset="-78"/>
            <a:cs typeface="Al Majeed Quranic Font" panose="02010000000000000000" pitchFamily="2" charset="-78"/>
          </a:endParaRPr>
        </a:p>
      </dsp:txBody>
      <dsp:txXfrm>
        <a:off x="5867411" y="3566242"/>
        <a:ext cx="2940674" cy="24383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EE084-19F7-4B2B-8AB2-F61A9BADA12A}">
      <dsp:nvSpPr>
        <dsp:cNvPr id="0" name=""/>
        <dsp:cNvSpPr/>
      </dsp:nvSpPr>
      <dsp:spPr>
        <a:xfrm>
          <a:off x="5354933" y="2723090"/>
          <a:ext cx="3614626" cy="835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4167"/>
              </a:lnTo>
              <a:lnTo>
                <a:pt x="3614626" y="534167"/>
              </a:lnTo>
              <a:lnTo>
                <a:pt x="3614626" y="835483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5309213" y="2723090"/>
          <a:ext cx="91440" cy="8383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7065"/>
              </a:lnTo>
              <a:lnTo>
                <a:pt x="75306" y="537065"/>
              </a:lnTo>
              <a:lnTo>
                <a:pt x="75306" y="83838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570529" y="2723090"/>
          <a:ext cx="3784404" cy="860047"/>
        </a:xfrm>
        <a:custGeom>
          <a:avLst/>
          <a:gdLst/>
          <a:ahLst/>
          <a:cxnLst/>
          <a:rect l="0" t="0" r="0" b="0"/>
          <a:pathLst>
            <a:path>
              <a:moveTo>
                <a:pt x="3784404" y="0"/>
              </a:moveTo>
              <a:lnTo>
                <a:pt x="3784404" y="558731"/>
              </a:lnTo>
              <a:lnTo>
                <a:pt x="0" y="558731"/>
              </a:lnTo>
              <a:lnTo>
                <a:pt x="0" y="860047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769329" y="0"/>
          <a:ext cx="5171209" cy="2723090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ط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ّٓ</a:t>
          </a:r>
          <a:endParaRPr lang="en-US" sz="12000" b="1" kern="1200" dirty="0">
            <a:solidFill>
              <a:srgbClr val="F8C91F"/>
            </a:solidFill>
          </a:endParaRPr>
        </a:p>
      </dsp:txBody>
      <dsp:txXfrm>
        <a:off x="2769329" y="0"/>
        <a:ext cx="5171209" cy="2723090"/>
      </dsp:txXfrm>
    </dsp:sp>
    <dsp:sp modelId="{B6FC319D-68BF-4759-896B-B1273BFCC132}">
      <dsp:nvSpPr>
        <dsp:cNvPr id="0" name=""/>
        <dsp:cNvSpPr/>
      </dsp:nvSpPr>
      <dsp:spPr>
        <a:xfrm>
          <a:off x="0" y="3583138"/>
          <a:ext cx="3141058" cy="2703361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م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میم</a:t>
          </a:r>
          <a:endParaRPr lang="en-US" sz="60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0" y="3583138"/>
        <a:ext cx="3141058" cy="2703361"/>
      </dsp:txXfrm>
    </dsp:sp>
    <dsp:sp modelId="{B769CC59-6F46-4AC2-8255-D294E65C4DFC}">
      <dsp:nvSpPr>
        <dsp:cNvPr id="0" name=""/>
        <dsp:cNvSpPr/>
      </dsp:nvSpPr>
      <dsp:spPr>
        <a:xfrm>
          <a:off x="3829357" y="3561472"/>
          <a:ext cx="3110324" cy="2725027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60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3829357" y="3561472"/>
        <a:ext cx="3110324" cy="2725027"/>
      </dsp:txXfrm>
    </dsp:sp>
    <dsp:sp modelId="{C064E4AF-B543-4DFD-91DC-041E116001A5}">
      <dsp:nvSpPr>
        <dsp:cNvPr id="0" name=""/>
        <dsp:cNvSpPr/>
      </dsp:nvSpPr>
      <dsp:spPr>
        <a:xfrm>
          <a:off x="7422505" y="3558573"/>
          <a:ext cx="3094110" cy="2727926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طا</a:t>
          </a:r>
          <a:endParaRPr lang="en-US" sz="60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7422505" y="3558573"/>
        <a:ext cx="3094110" cy="27279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22759-CD2F-44CA-9B67-3B1A6F7CA6C1}">
      <dsp:nvSpPr>
        <dsp:cNvPr id="0" name=""/>
        <dsp:cNvSpPr/>
      </dsp:nvSpPr>
      <dsp:spPr>
        <a:xfrm>
          <a:off x="5029199" y="2351055"/>
          <a:ext cx="2752216" cy="955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657"/>
              </a:lnTo>
              <a:lnTo>
                <a:pt x="2752216" y="477657"/>
              </a:lnTo>
              <a:lnTo>
                <a:pt x="2752216" y="955314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2276983" y="2351055"/>
          <a:ext cx="2752216" cy="955314"/>
        </a:xfrm>
        <a:custGeom>
          <a:avLst/>
          <a:gdLst/>
          <a:ahLst/>
          <a:cxnLst/>
          <a:rect l="0" t="0" r="0" b="0"/>
          <a:pathLst>
            <a:path>
              <a:moveTo>
                <a:pt x="2752216" y="0"/>
              </a:moveTo>
              <a:lnTo>
                <a:pt x="2752216" y="477657"/>
              </a:lnTo>
              <a:lnTo>
                <a:pt x="0" y="477657"/>
              </a:lnTo>
              <a:lnTo>
                <a:pt x="0" y="955314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754641" y="76496"/>
          <a:ext cx="4549117" cy="2274558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4445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10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طٰسۤ</a:t>
          </a:r>
          <a:endParaRPr lang="en-US" sz="10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754641" y="76496"/>
        <a:ext cx="4549117" cy="2274558"/>
      </dsp:txXfrm>
    </dsp:sp>
    <dsp:sp modelId="{B6FC319D-68BF-4759-896B-B1273BFCC132}">
      <dsp:nvSpPr>
        <dsp:cNvPr id="0" name=""/>
        <dsp:cNvSpPr/>
      </dsp:nvSpPr>
      <dsp:spPr>
        <a:xfrm>
          <a:off x="2424" y="3306370"/>
          <a:ext cx="4549117" cy="2831666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424" y="3306370"/>
        <a:ext cx="4549117" cy="2831666"/>
      </dsp:txXfrm>
    </dsp:sp>
    <dsp:sp modelId="{B769CC59-6F46-4AC2-8255-D294E65C4DFC}">
      <dsp:nvSpPr>
        <dsp:cNvPr id="0" name=""/>
        <dsp:cNvSpPr/>
      </dsp:nvSpPr>
      <dsp:spPr>
        <a:xfrm>
          <a:off x="5506857" y="3306370"/>
          <a:ext cx="4549117" cy="2831666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طا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506857" y="3306370"/>
        <a:ext cx="4549117" cy="28316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22759-CD2F-44CA-9B67-3B1A6F7CA6C1}">
      <dsp:nvSpPr>
        <dsp:cNvPr id="0" name=""/>
        <dsp:cNvSpPr/>
      </dsp:nvSpPr>
      <dsp:spPr>
        <a:xfrm>
          <a:off x="5448300" y="2743610"/>
          <a:ext cx="1889448" cy="822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316"/>
              </a:lnTo>
              <a:lnTo>
                <a:pt x="1889448" y="411316"/>
              </a:lnTo>
              <a:lnTo>
                <a:pt x="1889448" y="822632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3566646" y="2743610"/>
          <a:ext cx="1881653" cy="822632"/>
        </a:xfrm>
        <a:custGeom>
          <a:avLst/>
          <a:gdLst/>
          <a:ahLst/>
          <a:cxnLst/>
          <a:rect l="0" t="0" r="0" b="0"/>
          <a:pathLst>
            <a:path>
              <a:moveTo>
                <a:pt x="1881653" y="0"/>
              </a:moveTo>
              <a:lnTo>
                <a:pt x="1881653" y="411316"/>
              </a:lnTo>
              <a:lnTo>
                <a:pt x="0" y="411316"/>
              </a:lnTo>
              <a:lnTo>
                <a:pt x="0" y="822632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581395" y="3168"/>
          <a:ext cx="3733809" cy="2740442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F8C91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ی</a:t>
          </a: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kern="1200" dirty="0">
            <a:solidFill>
              <a:srgbClr val="11324D"/>
            </a:solidFill>
          </a:endParaRPr>
        </a:p>
      </dsp:txBody>
      <dsp:txXfrm>
        <a:off x="3581395" y="3168"/>
        <a:ext cx="3733809" cy="2740442"/>
      </dsp:txXfrm>
    </dsp:sp>
    <dsp:sp modelId="{B6FC319D-68BF-4759-896B-B1273BFCC132}">
      <dsp:nvSpPr>
        <dsp:cNvPr id="0" name=""/>
        <dsp:cNvSpPr/>
      </dsp:nvSpPr>
      <dsp:spPr>
        <a:xfrm>
          <a:off x="2088513" y="3566242"/>
          <a:ext cx="2956265" cy="24383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088513" y="3566242"/>
        <a:ext cx="2956265" cy="2438379"/>
      </dsp:txXfrm>
    </dsp:sp>
    <dsp:sp modelId="{B769CC59-6F46-4AC2-8255-D294E65C4DFC}">
      <dsp:nvSpPr>
        <dsp:cNvPr id="0" name=""/>
        <dsp:cNvSpPr/>
      </dsp:nvSpPr>
      <dsp:spPr>
        <a:xfrm>
          <a:off x="5867411" y="3566242"/>
          <a:ext cx="2940674" cy="24383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يا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867411" y="3566242"/>
        <a:ext cx="2940674" cy="24383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E9FF9-EEE6-45A0-BCCC-E3FB6B52C8ED}">
      <dsp:nvSpPr>
        <dsp:cNvPr id="0" name=""/>
        <dsp:cNvSpPr/>
      </dsp:nvSpPr>
      <dsp:spPr>
        <a:xfrm>
          <a:off x="5312334" y="2839227"/>
          <a:ext cx="91440" cy="628609"/>
        </a:xfrm>
        <a:custGeom>
          <a:avLst/>
          <a:gdLst/>
          <a:ahLst/>
          <a:cxnLst/>
          <a:rect l="0" t="0" r="0" b="0"/>
          <a:pathLst>
            <a:path>
              <a:moveTo>
                <a:pt x="45929" y="0"/>
              </a:moveTo>
              <a:lnTo>
                <a:pt x="45929" y="314442"/>
              </a:lnTo>
              <a:lnTo>
                <a:pt x="45720" y="314442"/>
              </a:lnTo>
              <a:lnTo>
                <a:pt x="45720" y="628609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382276" y="0"/>
          <a:ext cx="3951974" cy="2839227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ص</a:t>
          </a:r>
          <a:r>
            <a:rPr lang="ur-PK" sz="12000" b="1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kern="1200" dirty="0">
            <a:solidFill>
              <a:srgbClr val="F8C91F"/>
            </a:solidFill>
          </a:endParaRPr>
        </a:p>
      </dsp:txBody>
      <dsp:txXfrm>
        <a:off x="3382276" y="0"/>
        <a:ext cx="3951974" cy="2839227"/>
      </dsp:txXfrm>
    </dsp:sp>
    <dsp:sp modelId="{B6FC319D-68BF-4759-896B-B1273BFCC132}">
      <dsp:nvSpPr>
        <dsp:cNvPr id="0" name=""/>
        <dsp:cNvSpPr/>
      </dsp:nvSpPr>
      <dsp:spPr>
        <a:xfrm>
          <a:off x="3371849" y="3467836"/>
          <a:ext cx="3972410" cy="2818656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4500" b="1" kern="1200" dirty="0">
              <a:solidFill>
                <a:srgbClr val="F8C91F"/>
              </a:solidFill>
              <a:latin typeface="Montserrat" panose="00000500000000000000" pitchFamily="2" charset="0"/>
              <a:cs typeface="Arabic Typesetting" panose="03020402040406030203" pitchFamily="66" charset="-78"/>
            </a:rPr>
            <a:t>صاد</a:t>
          </a:r>
          <a:endParaRPr lang="en-US" sz="4500" b="1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3371849" y="3467836"/>
        <a:ext cx="3972410" cy="28186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22759-CD2F-44CA-9B67-3B1A6F7CA6C1}">
      <dsp:nvSpPr>
        <dsp:cNvPr id="0" name=""/>
        <dsp:cNvSpPr/>
      </dsp:nvSpPr>
      <dsp:spPr>
        <a:xfrm>
          <a:off x="5029199" y="2351055"/>
          <a:ext cx="2752216" cy="955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657"/>
              </a:lnTo>
              <a:lnTo>
                <a:pt x="2752216" y="477657"/>
              </a:lnTo>
              <a:lnTo>
                <a:pt x="2752216" y="955314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2276983" y="2351055"/>
          <a:ext cx="2752216" cy="955314"/>
        </a:xfrm>
        <a:custGeom>
          <a:avLst/>
          <a:gdLst/>
          <a:ahLst/>
          <a:cxnLst/>
          <a:rect l="0" t="0" r="0" b="0"/>
          <a:pathLst>
            <a:path>
              <a:moveTo>
                <a:pt x="2752216" y="0"/>
              </a:moveTo>
              <a:lnTo>
                <a:pt x="2752216" y="477657"/>
              </a:lnTo>
              <a:lnTo>
                <a:pt x="0" y="477657"/>
              </a:lnTo>
              <a:lnTo>
                <a:pt x="0" y="955314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754641" y="76496"/>
          <a:ext cx="4549117" cy="2274558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ح</a:t>
          </a: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754641" y="76496"/>
        <a:ext cx="4549117" cy="2274558"/>
      </dsp:txXfrm>
    </dsp:sp>
    <dsp:sp modelId="{B6FC319D-68BF-4759-896B-B1273BFCC132}">
      <dsp:nvSpPr>
        <dsp:cNvPr id="0" name=""/>
        <dsp:cNvSpPr/>
      </dsp:nvSpPr>
      <dsp:spPr>
        <a:xfrm>
          <a:off x="2424" y="3306370"/>
          <a:ext cx="4549117" cy="2831666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424" y="3306370"/>
        <a:ext cx="4549117" cy="2831666"/>
      </dsp:txXfrm>
    </dsp:sp>
    <dsp:sp modelId="{B769CC59-6F46-4AC2-8255-D294E65C4DFC}">
      <dsp:nvSpPr>
        <dsp:cNvPr id="0" name=""/>
        <dsp:cNvSpPr/>
      </dsp:nvSpPr>
      <dsp:spPr>
        <a:xfrm>
          <a:off x="5506857" y="3306370"/>
          <a:ext cx="4549117" cy="2831666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حا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5506857" y="3306370"/>
        <a:ext cx="4549117" cy="28316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7A455-200F-4432-B7DF-8AA9148E6C2E}">
      <dsp:nvSpPr>
        <dsp:cNvPr id="0" name=""/>
        <dsp:cNvSpPr/>
      </dsp:nvSpPr>
      <dsp:spPr>
        <a:xfrm>
          <a:off x="6019800" y="3168930"/>
          <a:ext cx="4866065" cy="337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590"/>
              </a:lnTo>
              <a:lnTo>
                <a:pt x="4866065" y="168590"/>
              </a:lnTo>
              <a:lnTo>
                <a:pt x="4866065" y="337180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0A5567-8544-4124-B795-0B6DF9E16922}">
      <dsp:nvSpPr>
        <dsp:cNvPr id="0" name=""/>
        <dsp:cNvSpPr/>
      </dsp:nvSpPr>
      <dsp:spPr>
        <a:xfrm>
          <a:off x="6019800" y="3168930"/>
          <a:ext cx="2190406" cy="337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590"/>
              </a:lnTo>
              <a:lnTo>
                <a:pt x="2190406" y="168590"/>
              </a:lnTo>
              <a:lnTo>
                <a:pt x="2190406" y="337180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AB7BDA-FEDC-466D-A466-6E1A6F0793A6}">
      <dsp:nvSpPr>
        <dsp:cNvPr id="0" name=""/>
        <dsp:cNvSpPr/>
      </dsp:nvSpPr>
      <dsp:spPr>
        <a:xfrm>
          <a:off x="5687588" y="3168930"/>
          <a:ext cx="332211" cy="337180"/>
        </a:xfrm>
        <a:custGeom>
          <a:avLst/>
          <a:gdLst/>
          <a:ahLst/>
          <a:cxnLst/>
          <a:rect l="0" t="0" r="0" b="0"/>
          <a:pathLst>
            <a:path>
              <a:moveTo>
                <a:pt x="332211" y="0"/>
              </a:moveTo>
              <a:lnTo>
                <a:pt x="332211" y="168590"/>
              </a:lnTo>
              <a:lnTo>
                <a:pt x="0" y="168590"/>
              </a:lnTo>
              <a:lnTo>
                <a:pt x="0" y="337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22759-CD2F-44CA-9B67-3B1A6F7CA6C1}">
      <dsp:nvSpPr>
        <dsp:cNvPr id="0" name=""/>
        <dsp:cNvSpPr/>
      </dsp:nvSpPr>
      <dsp:spPr>
        <a:xfrm>
          <a:off x="3392133" y="3168930"/>
          <a:ext cx="2627666" cy="337180"/>
        </a:xfrm>
        <a:custGeom>
          <a:avLst/>
          <a:gdLst/>
          <a:ahLst/>
          <a:cxnLst/>
          <a:rect l="0" t="0" r="0" b="0"/>
          <a:pathLst>
            <a:path>
              <a:moveTo>
                <a:pt x="2627666" y="0"/>
              </a:moveTo>
              <a:lnTo>
                <a:pt x="2627666" y="168590"/>
              </a:lnTo>
              <a:lnTo>
                <a:pt x="0" y="168590"/>
              </a:lnTo>
              <a:lnTo>
                <a:pt x="0" y="337180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9FF9-EEE6-45A0-BCCC-E3FB6B52C8ED}">
      <dsp:nvSpPr>
        <dsp:cNvPr id="0" name=""/>
        <dsp:cNvSpPr/>
      </dsp:nvSpPr>
      <dsp:spPr>
        <a:xfrm>
          <a:off x="1048687" y="3168930"/>
          <a:ext cx="4971112" cy="337180"/>
        </a:xfrm>
        <a:custGeom>
          <a:avLst/>
          <a:gdLst/>
          <a:ahLst/>
          <a:cxnLst/>
          <a:rect l="0" t="0" r="0" b="0"/>
          <a:pathLst>
            <a:path>
              <a:moveTo>
                <a:pt x="4971112" y="0"/>
              </a:moveTo>
              <a:lnTo>
                <a:pt x="4971112" y="168590"/>
              </a:lnTo>
              <a:lnTo>
                <a:pt x="0" y="168590"/>
              </a:lnTo>
              <a:lnTo>
                <a:pt x="0" y="337180"/>
              </a:lnTo>
            </a:path>
          </a:pathLst>
        </a:custGeom>
        <a:noFill/>
        <a:ln w="25400" cap="flat" cmpd="sng" algn="ctr">
          <a:solidFill>
            <a:srgbClr val="F8C91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4454004" y="1409408"/>
          <a:ext cx="3131590" cy="1759521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F8C91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ح</a:t>
          </a:r>
          <a:r>
            <a:rPr lang="ur-PK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ٰ</a:t>
          </a:r>
          <a:r>
            <a:rPr lang="ar-EG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م</a:t>
          </a:r>
          <a:r>
            <a:rPr lang="ur-PK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 ع</a:t>
          </a:r>
          <a:r>
            <a:rPr lang="ur-PK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س</a:t>
          </a:r>
          <a:r>
            <a:rPr lang="ur-PK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r>
            <a:rPr lang="ar-EG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ق</a:t>
          </a:r>
          <a:r>
            <a:rPr lang="ur-PK" sz="88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8800" b="1" kern="1200" dirty="0">
            <a:solidFill>
              <a:srgbClr val="11324D"/>
            </a:solidFill>
          </a:endParaRPr>
        </a:p>
      </dsp:txBody>
      <dsp:txXfrm>
        <a:off x="4454004" y="1409408"/>
        <a:ext cx="3131590" cy="1759521"/>
      </dsp:txXfrm>
    </dsp:sp>
    <dsp:sp modelId="{B6FC319D-68BF-4759-896B-B1273BFCC132}">
      <dsp:nvSpPr>
        <dsp:cNvPr id="0" name=""/>
        <dsp:cNvSpPr/>
      </dsp:nvSpPr>
      <dsp:spPr>
        <a:xfrm>
          <a:off x="2848" y="3506111"/>
          <a:ext cx="2091677" cy="1820856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ق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کاۤف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848" y="3506111"/>
        <a:ext cx="2091677" cy="1820856"/>
      </dsp:txXfrm>
    </dsp:sp>
    <dsp:sp modelId="{B769CC59-6F46-4AC2-8255-D294E65C4DFC}">
      <dsp:nvSpPr>
        <dsp:cNvPr id="0" name=""/>
        <dsp:cNvSpPr/>
      </dsp:nvSpPr>
      <dsp:spPr>
        <a:xfrm>
          <a:off x="2431706" y="3506111"/>
          <a:ext cx="1920854" cy="1820856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سین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431706" y="3506111"/>
        <a:ext cx="1920854" cy="1820856"/>
      </dsp:txXfrm>
    </dsp:sp>
    <dsp:sp modelId="{7451CDE3-DE22-4A33-97C5-DEA99CC104AD}">
      <dsp:nvSpPr>
        <dsp:cNvPr id="0" name=""/>
        <dsp:cNvSpPr/>
      </dsp:nvSpPr>
      <dsp:spPr>
        <a:xfrm>
          <a:off x="4689742" y="3506111"/>
          <a:ext cx="1995692" cy="18662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عین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689742" y="3506111"/>
        <a:ext cx="1995692" cy="1866279"/>
      </dsp:txXfrm>
    </dsp:sp>
    <dsp:sp modelId="{D986AA65-70BE-4920-A8A8-B5B1A1B19183}">
      <dsp:nvSpPr>
        <dsp:cNvPr id="0" name=""/>
        <dsp:cNvSpPr/>
      </dsp:nvSpPr>
      <dsp:spPr>
        <a:xfrm>
          <a:off x="7022615" y="3506111"/>
          <a:ext cx="2375181" cy="1866279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میم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7022615" y="3506111"/>
        <a:ext cx="2375181" cy="1866279"/>
      </dsp:txXfrm>
    </dsp:sp>
    <dsp:sp modelId="{83BAA8CC-A1A9-419B-8570-5E6FF017DD40}">
      <dsp:nvSpPr>
        <dsp:cNvPr id="0" name=""/>
        <dsp:cNvSpPr/>
      </dsp:nvSpPr>
      <dsp:spPr>
        <a:xfrm>
          <a:off x="9734978" y="3506111"/>
          <a:ext cx="2301772" cy="1820856"/>
        </a:xfrm>
        <a:prstGeom prst="rect">
          <a:avLst/>
        </a:prstGeom>
        <a:solidFill>
          <a:srgbClr val="F8C91F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حا</a:t>
          </a:r>
          <a:endParaRPr lang="en-US" sz="6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9734978" y="3506111"/>
        <a:ext cx="2301772" cy="182085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E9FF9-EEE6-45A0-BCCC-E3FB6B52C8ED}">
      <dsp:nvSpPr>
        <dsp:cNvPr id="0" name=""/>
        <dsp:cNvSpPr/>
      </dsp:nvSpPr>
      <dsp:spPr>
        <a:xfrm>
          <a:off x="5312543" y="2839227"/>
          <a:ext cx="91440" cy="628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4442"/>
              </a:lnTo>
              <a:lnTo>
                <a:pt x="77824" y="314442"/>
              </a:lnTo>
              <a:lnTo>
                <a:pt x="77824" y="628609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3382276" y="0"/>
          <a:ext cx="3951974" cy="2839227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ق</a:t>
          </a:r>
          <a:r>
            <a:rPr lang="ur-PK" sz="12000" kern="1200" dirty="0">
              <a:solidFill>
                <a:srgbClr val="F8C91F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kern="1200" dirty="0">
            <a:solidFill>
              <a:srgbClr val="F8C91F"/>
            </a:solidFill>
          </a:endParaRPr>
        </a:p>
      </dsp:txBody>
      <dsp:txXfrm>
        <a:off x="3382276" y="0"/>
        <a:ext cx="3951974" cy="2839227"/>
      </dsp:txXfrm>
    </dsp:sp>
    <dsp:sp modelId="{B6FC319D-68BF-4759-896B-B1273BFCC132}">
      <dsp:nvSpPr>
        <dsp:cNvPr id="0" name=""/>
        <dsp:cNvSpPr/>
      </dsp:nvSpPr>
      <dsp:spPr>
        <a:xfrm>
          <a:off x="3446486" y="3467836"/>
          <a:ext cx="3887765" cy="2818656"/>
        </a:xfrm>
        <a:prstGeom prst="rect">
          <a:avLst/>
        </a:prstGeom>
        <a:solidFill>
          <a:srgbClr val="11324D"/>
        </a:solidFill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ق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6000" kern="1200" dirty="0">
              <a:solidFill>
                <a:srgbClr val="F8C91F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کاۤف</a:t>
          </a:r>
          <a:endParaRPr lang="en-US" sz="6000" kern="1200" dirty="0">
            <a:solidFill>
              <a:srgbClr val="F8C91F"/>
            </a:solidFill>
            <a:latin typeface="Montserrat" panose="00000500000000000000" pitchFamily="2" charset="0"/>
            <a:cs typeface="Arabic Typesetting" panose="03020402040406030203" pitchFamily="66" charset="-78"/>
          </a:endParaRPr>
        </a:p>
      </dsp:txBody>
      <dsp:txXfrm>
        <a:off x="3446486" y="3467836"/>
        <a:ext cx="3887765" cy="281865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E9FF9-EEE6-45A0-BCCC-E3FB6B52C8ED}">
      <dsp:nvSpPr>
        <dsp:cNvPr id="0" name=""/>
        <dsp:cNvSpPr/>
      </dsp:nvSpPr>
      <dsp:spPr>
        <a:xfrm>
          <a:off x="4983479" y="2332686"/>
          <a:ext cx="91440" cy="9785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8520"/>
              </a:lnTo>
            </a:path>
          </a:pathLst>
        </a:custGeom>
        <a:noFill/>
        <a:ln w="25400" cap="flat" cmpd="sng" algn="ctr">
          <a:solidFill>
            <a:srgbClr val="11324D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C9F1-C59E-4121-BBB5-9C18837E15BA}">
      <dsp:nvSpPr>
        <dsp:cNvPr id="0" name=""/>
        <dsp:cNvSpPr/>
      </dsp:nvSpPr>
      <dsp:spPr>
        <a:xfrm>
          <a:off x="2699388" y="2875"/>
          <a:ext cx="4659622" cy="2329811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5334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ن</a:t>
          </a:r>
          <a:r>
            <a:rPr lang="ur-PK" sz="12000" b="1" kern="1200" dirty="0">
              <a:solidFill>
                <a:srgbClr val="11324D"/>
              </a:solidFill>
              <a:latin typeface="Arabic Typesetting" panose="03020402040406030203" pitchFamily="66" charset="-78"/>
              <a:ea typeface="Canva Sans Bold"/>
              <a:cs typeface="Arabic Typesetting" panose="03020402040406030203" pitchFamily="66" charset="-78"/>
              <a:sym typeface="Canva Sans Bold"/>
              <a:rtl/>
            </a:rPr>
            <a:t>ٓ</a:t>
          </a:r>
          <a:endParaRPr lang="en-US" sz="12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699388" y="2875"/>
        <a:ext cx="4659622" cy="2329811"/>
      </dsp:txXfrm>
    </dsp:sp>
    <dsp:sp modelId="{B6FC319D-68BF-4759-896B-B1273BFCC132}">
      <dsp:nvSpPr>
        <dsp:cNvPr id="0" name=""/>
        <dsp:cNvSpPr/>
      </dsp:nvSpPr>
      <dsp:spPr>
        <a:xfrm>
          <a:off x="2699388" y="3311207"/>
          <a:ext cx="4659622" cy="2900451"/>
        </a:xfrm>
        <a:prstGeom prst="rect">
          <a:avLst/>
        </a:prstGeom>
        <a:noFill/>
        <a:ln w="38100" cap="flat" cmpd="sng" algn="ctr">
          <a:solidFill>
            <a:srgbClr val="11324D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r-PK" sz="8000" b="1" kern="1200" dirty="0">
              <a:solidFill>
                <a:srgbClr val="11324D"/>
              </a:solidFill>
              <a:latin typeface="Arabic Typesetting" panose="03020402040406030203" pitchFamily="66" charset="-78"/>
              <a:cs typeface="Arabic Typesetting" panose="03020402040406030203" pitchFamily="66" charset="-78"/>
            </a:rPr>
            <a:t>نون</a:t>
          </a:r>
          <a:endParaRPr lang="en-US" sz="8000" b="1" kern="1200" dirty="0">
            <a:solidFill>
              <a:srgbClr val="11324D"/>
            </a:solidFill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699388" y="3311207"/>
        <a:ext cx="4659622" cy="2900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5DB48-0564-4A6D-85C8-BA134BCB0040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02F47-8272-48FC-9C4B-E4F2A6C54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90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02F47-8272-48FC-9C4B-E4F2A6C549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95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02F47-8272-48FC-9C4B-E4F2A6C549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44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02F47-8272-48FC-9C4B-E4F2A6C549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8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02F47-8272-48FC-9C4B-E4F2A6C5496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29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02F47-8272-48FC-9C4B-E4F2A6C5496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53000" y="5295900"/>
            <a:ext cx="8991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5000" cap="all" dirty="0">
                <a:solidFill>
                  <a:schemeClr val="bg1"/>
                </a:solidFill>
                <a:latin typeface="Montserrat" panose="00000500000000000000" pitchFamily="2" charset="0"/>
              </a:rPr>
              <a:t>Huroof Al-</a:t>
            </a:r>
            <a:r>
              <a:rPr lang="en-US" sz="5000" cap="all" dirty="0" err="1">
                <a:solidFill>
                  <a:schemeClr val="bg1"/>
                </a:solidFill>
                <a:latin typeface="Montserrat" panose="00000500000000000000" pitchFamily="2" charset="0"/>
              </a:rPr>
              <a:t>Muqatta’at</a:t>
            </a:r>
            <a:endParaRPr lang="en-US" sz="5000" cap="all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5C36B5D-C106-48E3-90CA-9B05E0A053BE}"/>
              </a:ext>
            </a:extLst>
          </p:cNvPr>
          <p:cNvSpPr txBox="1">
            <a:spLocks/>
          </p:cNvSpPr>
          <p:nvPr/>
        </p:nvSpPr>
        <p:spPr>
          <a:xfrm>
            <a:off x="5525653" y="1786378"/>
            <a:ext cx="6931892" cy="128085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r-PK" sz="100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﷽</a:t>
            </a:r>
            <a:endParaRPr lang="en-GB" sz="10000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1B2FA-1C97-4331-B55A-B7804CC31277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6CBBA6-347B-45AE-BE03-53720B0116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8276734" y="160256"/>
            <a:ext cx="1734531" cy="10840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60685" y="1931172"/>
            <a:ext cx="87666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cap="all" dirty="0">
                <a:solidFill>
                  <a:srgbClr val="11324D"/>
                </a:solidFill>
                <a:latin typeface="Montserrat" panose="00000500000000000000" pitchFamily="2" charset="0"/>
              </a:rPr>
              <a:t>Al-</a:t>
            </a:r>
            <a:r>
              <a:rPr lang="en-US" sz="4500" b="1" cap="all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Muqatta’at</a:t>
            </a:r>
            <a:endParaRPr lang="en-US" sz="4500" b="1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3404" y="3944877"/>
            <a:ext cx="14661996" cy="5220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The word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Ḥurūf</a:t>
            </a: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 means “letters,” and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Muqattaʿāt</a:t>
            </a: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 means “cut off” or “disjointed.” So,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Ḥurūf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al-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Muqattaʿāt</a:t>
            </a: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 refers to those special letters at the beginning of some surahs in the Quran that are recited individually—not joined like regular words.</a:t>
            </a:r>
          </a:p>
          <a:p>
            <a:pPr>
              <a:lnSpc>
                <a:spcPct val="150000"/>
              </a:lnSpc>
            </a:pPr>
            <a:endParaRPr lang="en-US" sz="2500" dirty="0">
              <a:solidFill>
                <a:srgbClr val="11324D"/>
              </a:solidFill>
              <a:latin typeface="Montserra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Here are some examples:</a:t>
            </a:r>
          </a:p>
          <a:p>
            <a:pPr lvl="0"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Surah Al-Baqarah starts with </a:t>
            </a:r>
            <a:r>
              <a:rPr lang="ar-SA" sz="2500" b="1" dirty="0">
                <a:solidFill>
                  <a:srgbClr val="11324D"/>
                </a:solidFill>
                <a:latin typeface="Montserrat" panose="020B0604020202020204" charset="0"/>
              </a:rPr>
              <a:t>الم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(Alif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Lām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Mīm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)</a:t>
            </a:r>
            <a:endParaRPr lang="en-US" sz="2500" dirty="0">
              <a:solidFill>
                <a:srgbClr val="11324D"/>
              </a:solidFill>
              <a:latin typeface="Montserrat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Surah Maryam starts with </a:t>
            </a:r>
            <a:r>
              <a:rPr lang="ar-SA" sz="2500" b="1" dirty="0">
                <a:solidFill>
                  <a:srgbClr val="11324D"/>
                </a:solidFill>
                <a:latin typeface="Montserrat" panose="020B0604020202020204" charset="0"/>
              </a:rPr>
              <a:t>كهيعص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(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Kāf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Hā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Yā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ʿAyn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Ṣād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)</a:t>
            </a:r>
            <a:endParaRPr lang="en-US" sz="2500" dirty="0">
              <a:solidFill>
                <a:srgbClr val="11324D"/>
              </a:solidFill>
              <a:latin typeface="Montserrat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Surah </a:t>
            </a:r>
            <a:r>
              <a:rPr lang="en-US" sz="2500" dirty="0" err="1">
                <a:solidFill>
                  <a:srgbClr val="11324D"/>
                </a:solidFill>
                <a:latin typeface="Montserrat" panose="020B0604020202020204" charset="0"/>
              </a:rPr>
              <a:t>Qāf</a:t>
            </a:r>
            <a:r>
              <a:rPr lang="en-US" sz="2500" dirty="0">
                <a:solidFill>
                  <a:srgbClr val="11324D"/>
                </a:solidFill>
                <a:latin typeface="Montserrat" panose="020B0604020202020204" charset="0"/>
              </a:rPr>
              <a:t> starts with </a:t>
            </a:r>
            <a:r>
              <a:rPr lang="ar-SA" sz="2500" b="1" dirty="0">
                <a:solidFill>
                  <a:srgbClr val="11324D"/>
                </a:solidFill>
                <a:latin typeface="Montserrat" panose="020B0604020202020204" charset="0"/>
              </a:rPr>
              <a:t>ق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 (</a:t>
            </a:r>
            <a:r>
              <a:rPr lang="en-US" sz="2500" b="1" dirty="0" err="1">
                <a:solidFill>
                  <a:srgbClr val="11324D"/>
                </a:solidFill>
                <a:latin typeface="Montserrat" panose="020B0604020202020204" charset="0"/>
              </a:rPr>
              <a:t>Qāf</a:t>
            </a:r>
            <a:r>
              <a:rPr lang="en-US" sz="2500" b="1" dirty="0">
                <a:solidFill>
                  <a:srgbClr val="11324D"/>
                </a:solidFill>
                <a:latin typeface="Montserrat" panose="020B0604020202020204" charset="0"/>
              </a:rPr>
              <a:t>)</a:t>
            </a:r>
            <a:endParaRPr lang="en-US" sz="2500" dirty="0">
              <a:solidFill>
                <a:srgbClr val="11324D"/>
              </a:solidFill>
              <a:latin typeface="Montserra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500" b="0" i="0" dirty="0">
              <a:solidFill>
                <a:srgbClr val="11324D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74DF07-C4C2-4919-973F-DDCCF613A0C8}"/>
              </a:ext>
            </a:extLst>
          </p:cNvPr>
          <p:cNvSpPr txBox="1"/>
          <p:nvPr/>
        </p:nvSpPr>
        <p:spPr>
          <a:xfrm>
            <a:off x="1873404" y="3240144"/>
            <a:ext cx="103947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11324D"/>
                </a:solidFill>
                <a:latin typeface="Montserrat" panose="00000500000000000000" pitchFamily="2" charset="0"/>
              </a:rPr>
              <a:t>What Are </a:t>
            </a:r>
            <a:r>
              <a:rPr lang="en-US" sz="3000" b="1" dirty="0" err="1">
                <a:solidFill>
                  <a:srgbClr val="11324D"/>
                </a:solidFill>
                <a:latin typeface="Montserrat" panose="00000500000000000000" pitchFamily="2" charset="0"/>
              </a:rPr>
              <a:t>Ḥurūf</a:t>
            </a:r>
            <a:r>
              <a:rPr lang="en-US" sz="3000" b="1" dirty="0">
                <a:solidFill>
                  <a:srgbClr val="11324D"/>
                </a:solidFill>
                <a:latin typeface="Montserrat" panose="00000500000000000000" pitchFamily="2" charset="0"/>
              </a:rPr>
              <a:t> al-</a:t>
            </a:r>
            <a:r>
              <a:rPr lang="en-US" sz="3000" b="1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Muqattaʿāt</a:t>
            </a:r>
            <a:r>
              <a:rPr lang="en-US" sz="3000" b="1" dirty="0">
                <a:solidFill>
                  <a:srgbClr val="11324D"/>
                </a:solidFill>
                <a:latin typeface="Montserrat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444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60685" y="1931172"/>
            <a:ext cx="87666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cap="all" dirty="0">
                <a:solidFill>
                  <a:srgbClr val="11324D"/>
                </a:solidFill>
                <a:latin typeface="Montserrat" panose="00000500000000000000" pitchFamily="2" charset="0"/>
              </a:rPr>
              <a:t>Al-</a:t>
            </a:r>
            <a:r>
              <a:rPr lang="en-US" sz="4500" b="1" cap="all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Muqatta’at</a:t>
            </a:r>
            <a:endParaRPr lang="en-US" sz="4500" b="1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3405" y="4142184"/>
            <a:ext cx="14738195" cy="175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0000500000000000000" pitchFamily="2" charset="0"/>
              </a:rPr>
              <a:t>These letters appear at the beginning of 29 surahs in the Quran.</a:t>
            </a:r>
          </a:p>
          <a:p>
            <a:pPr>
              <a:lnSpc>
                <a:spcPct val="150000"/>
              </a:lnSpc>
            </a:pPr>
            <a:r>
              <a:rPr lang="en-US" sz="2500" dirty="0">
                <a:solidFill>
                  <a:srgbClr val="11324D"/>
                </a:solidFill>
                <a:latin typeface="Montserrat" panose="00000500000000000000" pitchFamily="2" charset="0"/>
              </a:rPr>
              <a:t>Of the 28 letters of the Arabic alphabet, exactly one half appear as </a:t>
            </a:r>
            <a:r>
              <a:rPr lang="en-US" sz="2500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muqatta'at</a:t>
            </a:r>
            <a:r>
              <a:rPr lang="en-US" sz="2500" dirty="0">
                <a:solidFill>
                  <a:srgbClr val="11324D"/>
                </a:solidFill>
                <a:latin typeface="Montserrat" panose="00000500000000000000" pitchFamily="2" charset="0"/>
              </a:rPr>
              <a:t>, either singly or in combinations of two, three, four or five letters.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74DF07-C4C2-4919-973F-DDCCF613A0C8}"/>
              </a:ext>
            </a:extLst>
          </p:cNvPr>
          <p:cNvSpPr txBox="1"/>
          <p:nvPr/>
        </p:nvSpPr>
        <p:spPr>
          <a:xfrm>
            <a:off x="1873405" y="3240144"/>
            <a:ext cx="36481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11324D"/>
                </a:solidFill>
                <a:latin typeface="Montserrat" panose="00000500000000000000" pitchFamily="2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542276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0371" y="1907949"/>
            <a:ext cx="15163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11324D"/>
                </a:solidFill>
                <a:latin typeface="Montserrat" panose="00000500000000000000" pitchFamily="2" charset="0"/>
              </a:rPr>
              <a:t>Why &amp; what is the meaning of Haroof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0371" y="3295053"/>
            <a:ext cx="15163800" cy="416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There are different types of thinking regarding these Haroof. Some researchers try to find their meaning by adding different numbers.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But the best thought among all is that the Prophet (SAW) never interpreted these letters.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So, it is good to remain quiet regarding their meanings.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If the Prophet (SAW) never talked about it, we don't have to either.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2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0371" y="1907949"/>
            <a:ext cx="15163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11324D"/>
                </a:solidFill>
                <a:latin typeface="Montserrat" panose="00000500000000000000" pitchFamily="2" charset="0"/>
              </a:rPr>
              <a:t>Why &amp; what is the meaning of Haroof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0371" y="3295053"/>
            <a:ext cx="15163800" cy="4860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Do not join them into words. Instead, pronounce each letter separately, just like the Arabic alphabet—but using Tajweed.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Example:</a:t>
            </a:r>
            <a:b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</a:br>
            <a:r>
              <a:rPr lang="ar-SA" sz="3000" dirty="0">
                <a:solidFill>
                  <a:srgbClr val="11324D"/>
                </a:solidFill>
                <a:latin typeface="Montserrat" panose="00000500000000000000" pitchFamily="2" charset="0"/>
              </a:rPr>
              <a:t>الم</a:t>
            </a: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    </a:t>
            </a:r>
            <a:r>
              <a:rPr lang="ar-SA" sz="3000" dirty="0">
                <a:solidFill>
                  <a:srgbClr val="11324D"/>
                </a:solidFill>
                <a:latin typeface="Montserrat" panose="00000500000000000000" pitchFamily="2" charset="0"/>
              </a:rPr>
              <a:t> </a:t>
            </a:r>
            <a:endParaRPr lang="en-US" sz="3000" dirty="0">
              <a:solidFill>
                <a:srgbClr val="11324D"/>
              </a:solidFill>
              <a:latin typeface="Montserrat" panose="000005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Alif → Just “Alif” (no stretch, very quick)</a:t>
            </a:r>
          </a:p>
          <a:p>
            <a:pPr lvl="0">
              <a:lnSpc>
                <a:spcPct val="150000"/>
              </a:lnSpc>
            </a:pP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Lām</a:t>
            </a: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 → Pronounced as “</a:t>
            </a: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Lāām</a:t>
            </a: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” with </a:t>
            </a: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Madd</a:t>
            </a:r>
            <a:endParaRPr lang="en-US" sz="3000" dirty="0">
              <a:solidFill>
                <a:srgbClr val="11324D"/>
              </a:solidFill>
              <a:latin typeface="Montserrat" panose="000005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Mīm</a:t>
            </a: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 → “</a:t>
            </a: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Mīīm</a:t>
            </a:r>
            <a:r>
              <a:rPr lang="en-US" sz="3000" dirty="0">
                <a:solidFill>
                  <a:srgbClr val="11324D"/>
                </a:solidFill>
                <a:latin typeface="Montserrat" panose="00000500000000000000" pitchFamily="2" charset="0"/>
              </a:rPr>
              <a:t>” with </a:t>
            </a:r>
            <a:r>
              <a:rPr lang="en-US" sz="3000" dirty="0" err="1">
                <a:solidFill>
                  <a:srgbClr val="11324D"/>
                </a:solidFill>
                <a:latin typeface="Montserrat" panose="00000500000000000000" pitchFamily="2" charset="0"/>
              </a:rPr>
              <a:t>Madd</a:t>
            </a:r>
            <a:endParaRPr lang="en-US" sz="3000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0371" y="1907949"/>
            <a:ext cx="1516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11324D"/>
                </a:solidFill>
                <a:latin typeface="Montserrat" panose="00000500000000000000" pitchFamily="2" charset="0"/>
              </a:rPr>
              <a:t>Different </a:t>
            </a:r>
            <a:r>
              <a:rPr lang="en-US" sz="5400" b="1" cap="all" dirty="0">
                <a:solidFill>
                  <a:srgbClr val="11324D"/>
                </a:solidFill>
                <a:latin typeface="Montserrat" panose="00000500000000000000" pitchFamily="2" charset="0"/>
              </a:rPr>
              <a:t>Huroof Al-</a:t>
            </a:r>
            <a:r>
              <a:rPr lang="en-US" sz="5400" b="1" cap="all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Muqatta’at</a:t>
            </a:r>
            <a:endParaRPr lang="en-US" sz="5400" b="1" cap="all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0371" y="3295053"/>
            <a:ext cx="15163800" cy="517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Mystery Letters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Disjointed Letters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Separate Letters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Opening Letters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Quranic Initials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Abbreviated Letters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cap="all" dirty="0">
                <a:solidFill>
                  <a:srgbClr val="11324D"/>
                </a:solidFill>
                <a:latin typeface="Montserrat" panose="00000500000000000000" pitchFamily="2" charset="0"/>
              </a:rPr>
              <a:t>Huroof Al-</a:t>
            </a:r>
            <a:r>
              <a:rPr lang="en-US" sz="3200" cap="all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Muqatta’at</a:t>
            </a: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(</a:t>
            </a:r>
            <a:r>
              <a:rPr lang="en-US" sz="3200" dirty="0" err="1">
                <a:solidFill>
                  <a:srgbClr val="11324D"/>
                </a:solidFill>
                <a:latin typeface="Montserrat" panose="00000500000000000000" pitchFamily="2" charset="0"/>
              </a:rPr>
              <a:t>Arabics</a:t>
            </a:r>
            <a:r>
              <a:rPr lang="en-US" sz="3200" dirty="0">
                <a:solidFill>
                  <a:srgbClr val="11324D"/>
                </a:solidFill>
                <a:latin typeface="Montserrat" panose="00000500000000000000" pitchFamily="2" charset="0"/>
              </a:rPr>
              <a:t>)</a:t>
            </a:r>
            <a:endParaRPr lang="en-US" sz="3200" cap="all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52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0371" y="1907949"/>
            <a:ext cx="1516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11324D"/>
                </a:solidFill>
                <a:latin typeface="Montserrat" panose="00000500000000000000" pitchFamily="2" charset="0"/>
              </a:rPr>
              <a:t>Groups of </a:t>
            </a:r>
            <a:r>
              <a:rPr lang="en-US" sz="5400" b="1" cap="all" dirty="0">
                <a:solidFill>
                  <a:srgbClr val="11324D"/>
                </a:solidFill>
                <a:latin typeface="Montserrat" panose="00000500000000000000" pitchFamily="2" charset="0"/>
              </a:rPr>
              <a:t>Huroof Al-</a:t>
            </a:r>
            <a:r>
              <a:rPr lang="en-US" sz="5400" b="1" cap="all" dirty="0" err="1">
                <a:solidFill>
                  <a:srgbClr val="11324D"/>
                </a:solidFill>
                <a:latin typeface="Montserrat" panose="00000500000000000000" pitchFamily="2" charset="0"/>
              </a:rPr>
              <a:t>Muqatta’at</a:t>
            </a:r>
            <a:endParaRPr lang="en-US" sz="5400" b="1" cap="all" dirty="0">
              <a:solidFill>
                <a:srgbClr val="11324D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27FBC4-3D20-44CF-AEB8-681900042B6E}"/>
              </a:ext>
            </a:extLst>
          </p:cNvPr>
          <p:cNvSpPr txBox="1"/>
          <p:nvPr/>
        </p:nvSpPr>
        <p:spPr>
          <a:xfrm>
            <a:off x="2133600" y="3695700"/>
            <a:ext cx="3048000" cy="461665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cap="all" dirty="0">
                <a:solidFill>
                  <a:srgbClr val="11324D"/>
                </a:solidFill>
                <a:latin typeface="Montserrat" panose="00000500000000000000" pitchFamily="2" charset="0"/>
              </a:rPr>
              <a:t>Single letter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53A7F-72A4-406E-B2B6-7C57A8EB3617}"/>
              </a:ext>
            </a:extLst>
          </p:cNvPr>
          <p:cNvSpPr txBox="1"/>
          <p:nvPr/>
        </p:nvSpPr>
        <p:spPr>
          <a:xfrm>
            <a:off x="10347635" y="3625463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صٓ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7F7075-D483-49BC-A33B-67F382FCFC61}"/>
              </a:ext>
            </a:extLst>
          </p:cNvPr>
          <p:cNvSpPr txBox="1"/>
          <p:nvPr/>
        </p:nvSpPr>
        <p:spPr>
          <a:xfrm>
            <a:off x="12498283" y="3594437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قۤ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B19F13-D654-4FEB-A1D4-37CE9ED7012C}"/>
              </a:ext>
            </a:extLst>
          </p:cNvPr>
          <p:cNvSpPr txBox="1"/>
          <p:nvPr/>
        </p:nvSpPr>
        <p:spPr>
          <a:xfrm>
            <a:off x="14636411" y="3611244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نۤ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D23110-ACCB-4769-8962-7DBE6DEB1676}"/>
              </a:ext>
            </a:extLst>
          </p:cNvPr>
          <p:cNvSpPr txBox="1"/>
          <p:nvPr/>
        </p:nvSpPr>
        <p:spPr>
          <a:xfrm>
            <a:off x="8081392" y="4578075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طٰهٓ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CD1D59-4927-4B58-BB60-DAD8DFB6B772}"/>
              </a:ext>
            </a:extLst>
          </p:cNvPr>
          <p:cNvSpPr txBox="1"/>
          <p:nvPr/>
        </p:nvSpPr>
        <p:spPr>
          <a:xfrm>
            <a:off x="10364683" y="4578075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يٰسٓ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05B467-DCFB-4D7C-97C9-63B0D005E99E}"/>
              </a:ext>
            </a:extLst>
          </p:cNvPr>
          <p:cNvSpPr txBox="1"/>
          <p:nvPr/>
        </p:nvSpPr>
        <p:spPr>
          <a:xfrm>
            <a:off x="12498284" y="4578074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DD82E2-6D25-436B-A9C2-D7A9ECE295CB}"/>
              </a:ext>
            </a:extLst>
          </p:cNvPr>
          <p:cNvSpPr txBox="1"/>
          <p:nvPr/>
        </p:nvSpPr>
        <p:spPr>
          <a:xfrm>
            <a:off x="14652937" y="4578073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645FC3-5A3C-4086-A8EF-8B72F71BFF85}"/>
              </a:ext>
            </a:extLst>
          </p:cNvPr>
          <p:cNvSpPr txBox="1"/>
          <p:nvPr/>
        </p:nvSpPr>
        <p:spPr>
          <a:xfrm>
            <a:off x="8120242" y="5549012"/>
            <a:ext cx="149803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4B972A-D4E9-4B87-B51B-3DBC77C6F35E}"/>
              </a:ext>
            </a:extLst>
          </p:cNvPr>
          <p:cNvSpPr txBox="1"/>
          <p:nvPr/>
        </p:nvSpPr>
        <p:spPr>
          <a:xfrm>
            <a:off x="10377383" y="5549012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الٓر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2A4EB-8113-44ED-A482-0477F3381421}"/>
              </a:ext>
            </a:extLst>
          </p:cNvPr>
          <p:cNvSpPr txBox="1"/>
          <p:nvPr/>
        </p:nvSpPr>
        <p:spPr>
          <a:xfrm>
            <a:off x="12510984" y="5549011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طٓسٓمٓ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BB9C50-4F24-4692-A29A-E24E04B30D32}"/>
              </a:ext>
            </a:extLst>
          </p:cNvPr>
          <p:cNvSpPr txBox="1"/>
          <p:nvPr/>
        </p:nvSpPr>
        <p:spPr>
          <a:xfrm>
            <a:off x="14665637" y="5549010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65DA07-D612-45A7-BF87-DE2A55CE2D7A}"/>
              </a:ext>
            </a:extLst>
          </p:cNvPr>
          <p:cNvSpPr txBox="1"/>
          <p:nvPr/>
        </p:nvSpPr>
        <p:spPr>
          <a:xfrm>
            <a:off x="12528498" y="6610461"/>
            <a:ext cx="149803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الٓمٓصٓ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E201C7-86F0-47D1-A846-543C15EB772D}"/>
              </a:ext>
            </a:extLst>
          </p:cNvPr>
          <p:cNvSpPr txBox="1"/>
          <p:nvPr/>
        </p:nvSpPr>
        <p:spPr>
          <a:xfrm>
            <a:off x="14651189" y="6597302"/>
            <a:ext cx="1524185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الٓمٓر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C6BED3-817F-4A98-A304-DF2105326F2E}"/>
              </a:ext>
            </a:extLst>
          </p:cNvPr>
          <p:cNvSpPr txBox="1"/>
          <p:nvPr/>
        </p:nvSpPr>
        <p:spPr>
          <a:xfrm>
            <a:off x="11107784" y="7652894"/>
            <a:ext cx="1928078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كٓهٰيٰعٓصٓ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EBEDF2-037D-40E0-8C28-4465D388F6BD}"/>
              </a:ext>
            </a:extLst>
          </p:cNvPr>
          <p:cNvSpPr txBox="1"/>
          <p:nvPr/>
        </p:nvSpPr>
        <p:spPr>
          <a:xfrm>
            <a:off x="14474788" y="7625676"/>
            <a:ext cx="1715033" cy="707886"/>
          </a:xfrm>
          <a:prstGeom prst="rect">
            <a:avLst/>
          </a:prstGeom>
          <a:solidFill>
            <a:srgbClr val="F8C91F"/>
          </a:solidFill>
          <a:ln>
            <a:solidFill>
              <a:srgbClr val="1132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40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حٰمٓعٓسٓقٓ</a:t>
            </a:r>
            <a:endParaRPr lang="en-US" sz="40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8D76C4-F1C6-4EFB-BCC2-959B31AE9C72}"/>
              </a:ext>
            </a:extLst>
          </p:cNvPr>
          <p:cNvSpPr txBox="1"/>
          <p:nvPr/>
        </p:nvSpPr>
        <p:spPr>
          <a:xfrm>
            <a:off x="2133600" y="4670095"/>
            <a:ext cx="3048000" cy="461665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500" b="1" cap="all">
                <a:solidFill>
                  <a:srgbClr val="11324D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sz="2400" dirty="0"/>
              <a:t>Two Letter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928424-9E4D-4237-8E15-BEB6D1D873B8}"/>
              </a:ext>
            </a:extLst>
          </p:cNvPr>
          <p:cNvSpPr txBox="1"/>
          <p:nvPr/>
        </p:nvSpPr>
        <p:spPr>
          <a:xfrm>
            <a:off x="2159000" y="5667119"/>
            <a:ext cx="3048000" cy="461665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500" b="1" cap="all">
                <a:solidFill>
                  <a:srgbClr val="11324D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sz="2400" dirty="0"/>
              <a:t>three letter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BFA0D4-7CA1-42C4-9432-6A9D4E317C2D}"/>
              </a:ext>
            </a:extLst>
          </p:cNvPr>
          <p:cNvSpPr txBox="1"/>
          <p:nvPr/>
        </p:nvSpPr>
        <p:spPr>
          <a:xfrm>
            <a:off x="2209800" y="6672348"/>
            <a:ext cx="3048000" cy="461665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500" b="1" cap="all">
                <a:solidFill>
                  <a:srgbClr val="11324D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sz="2400" dirty="0"/>
              <a:t>Four letter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3985BE-5506-46F8-916C-74965444D7E0}"/>
              </a:ext>
            </a:extLst>
          </p:cNvPr>
          <p:cNvSpPr txBox="1"/>
          <p:nvPr/>
        </p:nvSpPr>
        <p:spPr>
          <a:xfrm>
            <a:off x="2209800" y="7767601"/>
            <a:ext cx="3048000" cy="461665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500" b="1" cap="all">
                <a:solidFill>
                  <a:srgbClr val="11324D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sz="2400" dirty="0"/>
              <a:t>Five letter</a:t>
            </a:r>
          </a:p>
        </p:txBody>
      </p:sp>
    </p:spTree>
    <p:extLst>
      <p:ext uri="{BB962C8B-B14F-4D97-AF65-F5344CB8AC3E}">
        <p14:creationId xmlns:p14="http://schemas.microsoft.com/office/powerpoint/2010/main" val="126420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D057D62-CD1D-4192-91B2-234E743A8155}"/>
              </a:ext>
            </a:extLst>
          </p:cNvPr>
          <p:cNvSpPr/>
          <p:nvPr/>
        </p:nvSpPr>
        <p:spPr>
          <a:xfrm>
            <a:off x="684643" y="656908"/>
            <a:ext cx="16917557" cy="8906192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90BF92-1E5E-49EC-B2DD-55B6B8CD83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8191500" y="124293"/>
            <a:ext cx="1828800" cy="1065230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CE9E1D4-AAB3-4CFA-9DB6-1439296323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600956"/>
              </p:ext>
            </p:extLst>
          </p:nvPr>
        </p:nvGraphicFramePr>
        <p:xfrm>
          <a:off x="2247900" y="1794519"/>
          <a:ext cx="13792200" cy="6697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094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20F34E-9C6D-4F24-916E-976D5D0B83AB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453149-0BD9-48B3-96E6-B40E693817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988187E1-AFBC-4E2F-91AA-D6F34DF684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6747475"/>
              </p:ext>
            </p:extLst>
          </p:nvPr>
        </p:nvGraphicFramePr>
        <p:xfrm>
          <a:off x="3238500" y="1572312"/>
          <a:ext cx="11811000" cy="754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8E533A-D55F-4125-A403-F555FAAF97B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7F93F9-DF8D-47BE-A3F1-C8983088DD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8153400" y="139606"/>
            <a:ext cx="1734531" cy="1084081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809CC62-9225-4C9F-BDA1-13879BDF83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34744"/>
              </p:ext>
            </p:extLst>
          </p:nvPr>
        </p:nvGraphicFramePr>
        <p:xfrm>
          <a:off x="3695121" y="1722138"/>
          <a:ext cx="10896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4462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670992A-002D-44C8-A1F8-BD0D7461F9F5}"/>
              </a:ext>
            </a:extLst>
          </p:cNvPr>
          <p:cNvSpPr/>
          <p:nvPr/>
        </p:nvSpPr>
        <p:spPr>
          <a:xfrm>
            <a:off x="684643" y="656908"/>
            <a:ext cx="16917557" cy="8906192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734224-DA69-4611-A6DA-BFB3A0A50A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8191500" y="124293"/>
            <a:ext cx="1828800" cy="1065230"/>
          </a:xfrm>
          <a:prstGeom prst="rect">
            <a:avLst/>
          </a:prstGeom>
        </p:spPr>
      </p:pic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292EBC3E-CFCE-492A-8A50-19F24CB9D6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321229"/>
              </p:ext>
            </p:extLst>
          </p:nvPr>
        </p:nvGraphicFramePr>
        <p:xfrm>
          <a:off x="3200400" y="1371600"/>
          <a:ext cx="11811000" cy="754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EAE9F2-7960-4807-8BC9-15B24581FC24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9E17C2-50BD-49EF-8018-B48AE5C214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14ADDD7-20FC-4A27-9F77-89098DC7FD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7016318"/>
              </p:ext>
            </p:extLst>
          </p:nvPr>
        </p:nvGraphicFramePr>
        <p:xfrm>
          <a:off x="2362200" y="1485900"/>
          <a:ext cx="13792200" cy="754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812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1380CD-4FB9-4D4A-A028-6765028763FC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F0831-3364-42D3-B245-179427814D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8153400" y="139606"/>
            <a:ext cx="1734531" cy="1084081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42EEAE0-5927-459A-BAEB-BA4263FE8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156196"/>
              </p:ext>
            </p:extLst>
          </p:nvPr>
        </p:nvGraphicFramePr>
        <p:xfrm>
          <a:off x="3810000" y="2171700"/>
          <a:ext cx="10896600" cy="6007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6888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297279-C1BF-4FB6-9974-6953D3899426}"/>
              </a:ext>
            </a:extLst>
          </p:cNvPr>
          <p:cNvSpPr/>
          <p:nvPr/>
        </p:nvSpPr>
        <p:spPr>
          <a:xfrm>
            <a:off x="684643" y="656908"/>
            <a:ext cx="16917557" cy="8906192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99DBF-C434-4317-8D23-1B508C2C4E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8191500" y="124293"/>
            <a:ext cx="1828800" cy="106523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07C1DC4-DF28-4856-8F3C-3CF85309F2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4879288"/>
              </p:ext>
            </p:extLst>
          </p:nvPr>
        </p:nvGraphicFramePr>
        <p:xfrm>
          <a:off x="3867150" y="2247900"/>
          <a:ext cx="10553700" cy="628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350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E0CC50-976B-4B22-91FA-CD949EDAAACE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B0771-152E-4E64-A3B1-897E7023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671FEC9-805E-4128-935A-B8A414D6C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210306"/>
              </p:ext>
            </p:extLst>
          </p:nvPr>
        </p:nvGraphicFramePr>
        <p:xfrm>
          <a:off x="3991465" y="1786378"/>
          <a:ext cx="10058400" cy="6214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6349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BC2C33-BD42-40B9-A60E-9E822B0A0DDE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806CA-0810-4CAC-B51F-4D5824190C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8153400" y="139606"/>
            <a:ext cx="1734531" cy="1084081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AB7C00-60BA-478D-B79E-FA06442A42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28021"/>
              </p:ext>
            </p:extLst>
          </p:nvPr>
        </p:nvGraphicFramePr>
        <p:xfrm>
          <a:off x="3810000" y="2171700"/>
          <a:ext cx="10896600" cy="6007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052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DB685F-BC45-46E4-815C-F597977C199B}"/>
              </a:ext>
            </a:extLst>
          </p:cNvPr>
          <p:cNvSpPr/>
          <p:nvPr/>
        </p:nvSpPr>
        <p:spPr>
          <a:xfrm>
            <a:off x="684643" y="656908"/>
            <a:ext cx="16917557" cy="8906192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5A075-2EFE-4844-B0A9-64C388EF58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8191500" y="124293"/>
            <a:ext cx="1828800" cy="106523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C0E27E2-3E15-4F47-93A4-963620393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424038"/>
              </p:ext>
            </p:extLst>
          </p:nvPr>
        </p:nvGraphicFramePr>
        <p:xfrm>
          <a:off x="3867150" y="2247900"/>
          <a:ext cx="10553700" cy="628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900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89959-76FA-48B2-949A-CAF369BCEB4E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3B5B7-46BA-4D7F-82C7-3AC1A7DAE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7FCF3E-3D6E-4E47-A40C-3FC309B9D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966081"/>
              </p:ext>
            </p:extLst>
          </p:nvPr>
        </p:nvGraphicFramePr>
        <p:xfrm>
          <a:off x="3991465" y="1786378"/>
          <a:ext cx="10058400" cy="6214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1386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F7E8F4-AE05-43B8-AA34-03A1DF994568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82220C-7D94-45B7-9F43-4EC98E999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8153400" y="139606"/>
            <a:ext cx="1734531" cy="1084081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B241296-ABEB-4890-A937-27DDC72270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1136441"/>
              </p:ext>
            </p:extLst>
          </p:nvPr>
        </p:nvGraphicFramePr>
        <p:xfrm>
          <a:off x="3048000" y="1943100"/>
          <a:ext cx="120396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1C5E49-8B52-41AF-B1FE-37826CFB36CD}"/>
              </a:ext>
            </a:extLst>
          </p:cNvPr>
          <p:cNvSpPr/>
          <p:nvPr/>
        </p:nvSpPr>
        <p:spPr>
          <a:xfrm>
            <a:off x="684643" y="656908"/>
            <a:ext cx="16917557" cy="8906192"/>
          </a:xfrm>
          <a:prstGeom prst="rect">
            <a:avLst/>
          </a:prstGeom>
          <a:noFill/>
          <a:ln w="38100">
            <a:solidFill>
              <a:srgbClr val="11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D08D4-A387-4EEC-9F6E-C3FCC8401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8" t="38372" r="30736" b="39263"/>
          <a:stretch/>
        </p:blipFill>
        <p:spPr>
          <a:xfrm>
            <a:off x="8191500" y="124293"/>
            <a:ext cx="1828800" cy="106523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CB1F7FF-D5D8-48F3-A813-63F28B94B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2778486"/>
              </p:ext>
            </p:extLst>
          </p:nvPr>
        </p:nvGraphicFramePr>
        <p:xfrm>
          <a:off x="3867150" y="2247900"/>
          <a:ext cx="10553700" cy="628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9634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5AABA-B7EB-45F9-A249-AE8A42873541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36679-D5D5-4AD7-9ED9-964CA242C0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3D99E93-64BB-489E-8564-1E635820EA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1899840"/>
              </p:ext>
            </p:extLst>
          </p:nvPr>
        </p:nvGraphicFramePr>
        <p:xfrm>
          <a:off x="3991465" y="1786378"/>
          <a:ext cx="10058400" cy="6214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880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43E9A4-2D76-4503-AAB6-3D70B1CA66CB}"/>
              </a:ext>
            </a:extLst>
          </p:cNvPr>
          <p:cNvSpPr txBox="1"/>
          <p:nvPr/>
        </p:nvSpPr>
        <p:spPr>
          <a:xfrm>
            <a:off x="9223344" y="2354353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02033-B7E2-45C6-8FDA-436D5BB01323}"/>
              </a:ext>
            </a:extLst>
          </p:cNvPr>
          <p:cNvSpPr txBox="1"/>
          <p:nvPr/>
        </p:nvSpPr>
        <p:spPr>
          <a:xfrm>
            <a:off x="11377997" y="2354354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قۤ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04E04-B52E-499B-A6D8-27F687A02AB6}"/>
              </a:ext>
            </a:extLst>
          </p:cNvPr>
          <p:cNvSpPr txBox="1"/>
          <p:nvPr/>
        </p:nvSpPr>
        <p:spPr>
          <a:xfrm>
            <a:off x="13511598" y="2354353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نۤ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C3EB0E-D235-4C3A-B2DF-0997E0593DCC}"/>
              </a:ext>
            </a:extLst>
          </p:cNvPr>
          <p:cNvSpPr txBox="1"/>
          <p:nvPr/>
        </p:nvSpPr>
        <p:spPr>
          <a:xfrm>
            <a:off x="6940053" y="3899927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طٰهٓ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9A3CA6-AC55-4AD9-9C6B-0EC3199ECC2C}"/>
              </a:ext>
            </a:extLst>
          </p:cNvPr>
          <p:cNvSpPr txBox="1"/>
          <p:nvPr/>
        </p:nvSpPr>
        <p:spPr>
          <a:xfrm>
            <a:off x="9223344" y="3899927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يٰسٓ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017555-3467-416B-8264-312AF6AA0059}"/>
              </a:ext>
            </a:extLst>
          </p:cNvPr>
          <p:cNvSpPr txBox="1"/>
          <p:nvPr/>
        </p:nvSpPr>
        <p:spPr>
          <a:xfrm>
            <a:off x="11356945" y="3899926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49878B-6FCA-4C4E-9B19-95EA9CFD17D4}"/>
              </a:ext>
            </a:extLst>
          </p:cNvPr>
          <p:cNvSpPr txBox="1"/>
          <p:nvPr/>
        </p:nvSpPr>
        <p:spPr>
          <a:xfrm>
            <a:off x="13511598" y="3899925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3C3C03-ABEC-4583-B0C9-3652A54DF78B}"/>
              </a:ext>
            </a:extLst>
          </p:cNvPr>
          <p:cNvSpPr txBox="1"/>
          <p:nvPr/>
        </p:nvSpPr>
        <p:spPr>
          <a:xfrm>
            <a:off x="6971429" y="5561286"/>
            <a:ext cx="179742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ACB570-F46C-4B5A-B45D-D77621BA4510}"/>
              </a:ext>
            </a:extLst>
          </p:cNvPr>
          <p:cNvSpPr txBox="1"/>
          <p:nvPr/>
        </p:nvSpPr>
        <p:spPr>
          <a:xfrm>
            <a:off x="9223344" y="5561286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الٓر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EA07E2-07B3-4381-9236-1E1D36BA65DB}"/>
              </a:ext>
            </a:extLst>
          </p:cNvPr>
          <p:cNvSpPr txBox="1"/>
          <p:nvPr/>
        </p:nvSpPr>
        <p:spPr>
          <a:xfrm>
            <a:off x="11356945" y="5561285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15E3C2-7D99-434D-B499-20FF973CDB22}"/>
              </a:ext>
            </a:extLst>
          </p:cNvPr>
          <p:cNvSpPr txBox="1"/>
          <p:nvPr/>
        </p:nvSpPr>
        <p:spPr>
          <a:xfrm>
            <a:off x="13511598" y="5561284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2D09CE-86D0-4D9D-B643-ED65E5252B7A}"/>
              </a:ext>
            </a:extLst>
          </p:cNvPr>
          <p:cNvSpPr txBox="1"/>
          <p:nvPr/>
        </p:nvSpPr>
        <p:spPr>
          <a:xfrm>
            <a:off x="6955741" y="2555573"/>
            <a:ext cx="179742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E1D8F1-E12C-40D0-9757-C49E85C937A0}"/>
              </a:ext>
            </a:extLst>
          </p:cNvPr>
          <p:cNvSpPr txBox="1"/>
          <p:nvPr/>
        </p:nvSpPr>
        <p:spPr>
          <a:xfrm>
            <a:off x="7082370" y="7222642"/>
            <a:ext cx="157554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الٓمٓر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A966ED-8A1B-4CE7-B78C-53C0AAB41245}"/>
              </a:ext>
            </a:extLst>
          </p:cNvPr>
          <p:cNvSpPr txBox="1"/>
          <p:nvPr/>
        </p:nvSpPr>
        <p:spPr>
          <a:xfrm>
            <a:off x="9223344" y="7222643"/>
            <a:ext cx="311117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كٓهٰيٰعٓصٓ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8BBFF4-D1A3-424F-990D-5EB6136D9357}"/>
              </a:ext>
            </a:extLst>
          </p:cNvPr>
          <p:cNvSpPr txBox="1"/>
          <p:nvPr/>
        </p:nvSpPr>
        <p:spPr>
          <a:xfrm>
            <a:off x="12573000" y="7222643"/>
            <a:ext cx="27673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حٰمٓعٓسٓقٓ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459C-D3D4-4241-B911-7511FC5B2A78}"/>
              </a:ext>
            </a:extLst>
          </p:cNvPr>
          <p:cNvSpPr/>
          <p:nvPr/>
        </p:nvSpPr>
        <p:spPr>
          <a:xfrm>
            <a:off x="1720585" y="2124685"/>
            <a:ext cx="3913542" cy="861775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68F217-DFA8-4A1E-88AF-7BDFDDD96079}"/>
              </a:ext>
            </a:extLst>
          </p:cNvPr>
          <p:cNvSpPr txBox="1"/>
          <p:nvPr/>
        </p:nvSpPr>
        <p:spPr>
          <a:xfrm>
            <a:off x="1720586" y="2124686"/>
            <a:ext cx="39135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11324D"/>
                </a:solidFill>
                <a:latin typeface="Montserrat" panose="00000500000000000000" pitchFamily="2" charset="0"/>
              </a:rPr>
              <a:t>Lets Recall</a:t>
            </a:r>
          </a:p>
        </p:txBody>
      </p:sp>
    </p:spTree>
    <p:extLst>
      <p:ext uri="{BB962C8B-B14F-4D97-AF65-F5344CB8AC3E}">
        <p14:creationId xmlns:p14="http://schemas.microsoft.com/office/powerpoint/2010/main" val="2647634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015325-42D1-4B9F-9A48-62B1F5AE6B93}"/>
              </a:ext>
            </a:extLst>
          </p:cNvPr>
          <p:cNvSpPr/>
          <p:nvPr/>
        </p:nvSpPr>
        <p:spPr>
          <a:xfrm>
            <a:off x="838200" y="702297"/>
            <a:ext cx="16611600" cy="8784603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79A5-E51B-408C-9E0E-1DF3E3749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8220173" y="164968"/>
            <a:ext cx="1847654" cy="10746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43E9A4-2D76-4503-AAB6-3D70B1CA66CB}"/>
              </a:ext>
            </a:extLst>
          </p:cNvPr>
          <p:cNvSpPr txBox="1"/>
          <p:nvPr/>
        </p:nvSpPr>
        <p:spPr>
          <a:xfrm>
            <a:off x="9223344" y="2354353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02033-B7E2-45C6-8FDA-436D5BB01323}"/>
              </a:ext>
            </a:extLst>
          </p:cNvPr>
          <p:cNvSpPr txBox="1"/>
          <p:nvPr/>
        </p:nvSpPr>
        <p:spPr>
          <a:xfrm>
            <a:off x="11377997" y="2354354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قۤ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04E04-B52E-499B-A6D8-27F687A02AB6}"/>
              </a:ext>
            </a:extLst>
          </p:cNvPr>
          <p:cNvSpPr txBox="1"/>
          <p:nvPr/>
        </p:nvSpPr>
        <p:spPr>
          <a:xfrm>
            <a:off x="13511598" y="2354353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نۤ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C3EB0E-D235-4C3A-B2DF-0997E0593DCC}"/>
              </a:ext>
            </a:extLst>
          </p:cNvPr>
          <p:cNvSpPr txBox="1"/>
          <p:nvPr/>
        </p:nvSpPr>
        <p:spPr>
          <a:xfrm>
            <a:off x="6940053" y="3899927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طٰهٓ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9A3CA6-AC55-4AD9-9C6B-0EC3199ECC2C}"/>
              </a:ext>
            </a:extLst>
          </p:cNvPr>
          <p:cNvSpPr txBox="1"/>
          <p:nvPr/>
        </p:nvSpPr>
        <p:spPr>
          <a:xfrm>
            <a:off x="9223344" y="3899927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يٰسٓ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017555-3467-416B-8264-312AF6AA0059}"/>
              </a:ext>
            </a:extLst>
          </p:cNvPr>
          <p:cNvSpPr txBox="1"/>
          <p:nvPr/>
        </p:nvSpPr>
        <p:spPr>
          <a:xfrm>
            <a:off x="11356945" y="3899926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49878B-6FCA-4C4E-9B19-95EA9CFD17D4}"/>
              </a:ext>
            </a:extLst>
          </p:cNvPr>
          <p:cNvSpPr txBox="1"/>
          <p:nvPr/>
        </p:nvSpPr>
        <p:spPr>
          <a:xfrm>
            <a:off x="13511598" y="3899925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3C3C03-ABEC-4583-B0C9-3652A54DF78B}"/>
              </a:ext>
            </a:extLst>
          </p:cNvPr>
          <p:cNvSpPr txBox="1"/>
          <p:nvPr/>
        </p:nvSpPr>
        <p:spPr>
          <a:xfrm>
            <a:off x="6971429" y="5561286"/>
            <a:ext cx="179742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ACB570-F46C-4B5A-B45D-D77621BA4510}"/>
              </a:ext>
            </a:extLst>
          </p:cNvPr>
          <p:cNvSpPr txBox="1"/>
          <p:nvPr/>
        </p:nvSpPr>
        <p:spPr>
          <a:xfrm>
            <a:off x="9223344" y="5561286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الٓر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EA07E2-07B3-4381-9236-1E1D36BA65DB}"/>
              </a:ext>
            </a:extLst>
          </p:cNvPr>
          <p:cNvSpPr txBox="1"/>
          <p:nvPr/>
        </p:nvSpPr>
        <p:spPr>
          <a:xfrm>
            <a:off x="11356945" y="5561285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طٓسٓمٓ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15E3C2-7D99-434D-B499-20FF973CDB22}"/>
              </a:ext>
            </a:extLst>
          </p:cNvPr>
          <p:cNvSpPr txBox="1"/>
          <p:nvPr/>
        </p:nvSpPr>
        <p:spPr>
          <a:xfrm>
            <a:off x="13511598" y="5561284"/>
            <a:ext cx="1828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طٓسٓ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2D09CE-86D0-4D9D-B643-ED65E5252B7A}"/>
              </a:ext>
            </a:extLst>
          </p:cNvPr>
          <p:cNvSpPr txBox="1"/>
          <p:nvPr/>
        </p:nvSpPr>
        <p:spPr>
          <a:xfrm>
            <a:off x="6955741" y="2555573"/>
            <a:ext cx="179742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E1D8F1-E12C-40D0-9757-C49E85C937A0}"/>
              </a:ext>
            </a:extLst>
          </p:cNvPr>
          <p:cNvSpPr txBox="1"/>
          <p:nvPr/>
        </p:nvSpPr>
        <p:spPr>
          <a:xfrm>
            <a:off x="7082370" y="7222642"/>
            <a:ext cx="157554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الٓمٓر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A966ED-8A1B-4CE7-B78C-53C0AAB41245}"/>
              </a:ext>
            </a:extLst>
          </p:cNvPr>
          <p:cNvSpPr txBox="1"/>
          <p:nvPr/>
        </p:nvSpPr>
        <p:spPr>
          <a:xfrm>
            <a:off x="9223344" y="7222643"/>
            <a:ext cx="311117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كٓهٰيٰعٓصٓ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8BBFF4-D1A3-424F-990D-5EB6136D9357}"/>
              </a:ext>
            </a:extLst>
          </p:cNvPr>
          <p:cNvSpPr txBox="1"/>
          <p:nvPr/>
        </p:nvSpPr>
        <p:spPr>
          <a:xfrm>
            <a:off x="12573000" y="7222643"/>
            <a:ext cx="27673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r-PK" sz="7200" dirty="0">
                <a:solidFill>
                  <a:srgbClr val="11324D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حٰمٓعٓسٓقٓ</a:t>
            </a:r>
            <a:endParaRPr lang="en-US" sz="7200" dirty="0">
              <a:solidFill>
                <a:srgbClr val="11324D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459C-D3D4-4241-B911-7511FC5B2A78}"/>
              </a:ext>
            </a:extLst>
          </p:cNvPr>
          <p:cNvSpPr/>
          <p:nvPr/>
        </p:nvSpPr>
        <p:spPr>
          <a:xfrm>
            <a:off x="1720585" y="2124685"/>
            <a:ext cx="3913542" cy="861775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68F217-DFA8-4A1E-88AF-7BDFDDD96079}"/>
              </a:ext>
            </a:extLst>
          </p:cNvPr>
          <p:cNvSpPr txBox="1"/>
          <p:nvPr/>
        </p:nvSpPr>
        <p:spPr>
          <a:xfrm>
            <a:off x="1720586" y="2124686"/>
            <a:ext cx="39135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11324D"/>
                </a:solidFill>
                <a:latin typeface="Montserrat" panose="00000500000000000000" pitchFamily="2" charset="0"/>
              </a:rPr>
              <a:t>Lets Recall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97ED49-9B59-45F8-8D56-5010DAB48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743325"/>
            <a:ext cx="55054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1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456</Words>
  <Application>Microsoft Office PowerPoint</Application>
  <PresentationFormat>Custom</PresentationFormat>
  <Paragraphs>181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Arial</vt:lpstr>
      <vt:lpstr>Al Majeed Quranic Font</vt:lpstr>
      <vt:lpstr>Wingdings</vt:lpstr>
      <vt:lpstr>Montserrat</vt:lpstr>
      <vt:lpstr>Arabic Typesetting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Disjonint Letters</dc:title>
  <dc:creator>M Ali Raza</dc:creator>
  <cp:keywords>Students</cp:keywords>
  <cp:lastModifiedBy>Muhammad Ali Raza</cp:lastModifiedBy>
  <cp:revision>140</cp:revision>
  <dcterms:created xsi:type="dcterms:W3CDTF">2006-08-16T00:00:00Z</dcterms:created>
  <dcterms:modified xsi:type="dcterms:W3CDTF">2025-05-21T10:57:30Z</dcterms:modified>
  <dc:identifier>DAGMNkvCzCw</dc:identifier>
</cp:coreProperties>
</file>