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420" r:id="rId3"/>
    <p:sldId id="397" r:id="rId4"/>
    <p:sldId id="437" r:id="rId5"/>
    <p:sldId id="421" r:id="rId6"/>
    <p:sldId id="435" r:id="rId7"/>
    <p:sldId id="436" r:id="rId8"/>
    <p:sldId id="439" r:id="rId9"/>
    <p:sldId id="424" r:id="rId10"/>
    <p:sldId id="425" r:id="rId11"/>
    <p:sldId id="422" r:id="rId12"/>
    <p:sldId id="427" r:id="rId13"/>
    <p:sldId id="441" r:id="rId14"/>
    <p:sldId id="428" r:id="rId15"/>
    <p:sldId id="430" r:id="rId16"/>
    <p:sldId id="431" r:id="rId17"/>
    <p:sldId id="432" r:id="rId18"/>
    <p:sldId id="429" r:id="rId19"/>
    <p:sldId id="440" r:id="rId20"/>
    <p:sldId id="408" r:id="rId21"/>
    <p:sldId id="434" r:id="rId22"/>
    <p:sldId id="442" r:id="rId23"/>
    <p:sldId id="43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420"/>
            <p14:sldId id="397"/>
            <p14:sldId id="437"/>
            <p14:sldId id="421"/>
            <p14:sldId id="435"/>
            <p14:sldId id="436"/>
            <p14:sldId id="439"/>
            <p14:sldId id="424"/>
            <p14:sldId id="425"/>
            <p14:sldId id="422"/>
            <p14:sldId id="427"/>
            <p14:sldId id="441"/>
            <p14:sldId id="428"/>
            <p14:sldId id="430"/>
            <p14:sldId id="431"/>
            <p14:sldId id="432"/>
            <p14:sldId id="429"/>
            <p14:sldId id="440"/>
            <p14:sldId id="408"/>
          </p14:sldIdLst>
        </p14:section>
        <p14:section name="Untitled Section" id="{2D1458F5-053A-4286-BD2E-FB0A6524B657}">
          <p14:sldIdLst>
            <p14:sldId id="434"/>
            <p14:sldId id="442"/>
            <p14:sldId id="43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11324D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30/06/2025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aliraza281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quranwithali281@gmail.com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08838" y="3110822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6037" y="3202543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93600" y="3100511"/>
            <a:ext cx="7410829" cy="78784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Surah Ash-Shams, 91:1</a:t>
            </a:r>
            <a:endParaRPr lang="en-GB" sz="36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/>
              <a:t>﷽</a:t>
            </a:r>
            <a:endParaRPr lang="en-GB" sz="4400" dirty="0"/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17415" y="2874767"/>
            <a:ext cx="7563200" cy="1265151"/>
          </a:xfrm>
          <a:prstGeom prst="rect">
            <a:avLst/>
          </a:prstGeom>
          <a:solidFill>
            <a:srgbClr val="11324D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9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53153" y="2879843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َٱلشَّمْسِ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69392" y="4263871"/>
            <a:ext cx="2409861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Arabic Typesetting"/>
              </a:rPr>
              <a:t>Cannot be pronounced single </a:t>
            </a:r>
            <a:endParaRPr lang="en-GB" sz="12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3543833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97130" y="3599531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604085" y="2306077"/>
            <a:ext cx="1379914" cy="771746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54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شّ</a:t>
            </a:r>
            <a:endParaRPr lang="en-GB" sz="72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906150" y="2445183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/>
              <a:t>Shaddah</a:t>
            </a:r>
            <a:r>
              <a:rPr lang="en-GB" sz="1400" b="1" dirty="0"/>
              <a:t> </a:t>
            </a:r>
            <a:r>
              <a:rPr lang="en-GB" sz="1400" dirty="0"/>
              <a:t> (Doubling of the letter)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3" name="Curved Connector 2"/>
          <p:cNvCxnSpPr>
            <a:endCxn id="14" idx="1"/>
          </p:cNvCxnSpPr>
          <p:nvPr/>
        </p:nvCxnSpPr>
        <p:spPr>
          <a:xfrm flipV="1">
            <a:off x="6882938" y="2691950"/>
            <a:ext cx="1721147" cy="1215031"/>
          </a:xfrm>
          <a:prstGeom prst="curvedConnector3">
            <a:avLst>
              <a:gd name="adj1" fmla="val 50000"/>
            </a:avLst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4243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شّ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30984" y="1827943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First Time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31615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شَّم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86266" y="1560790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Second Time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1763816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>
                <a:solidFill>
                  <a:srgbClr val="FF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شَّمْسِ وَضُحَىٰهَا</a:t>
            </a:r>
            <a:endParaRPr lang="en-GB" sz="4800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701992" y="2585379"/>
            <a:ext cx="338888" cy="380226"/>
          </a:xfrm>
          <a:prstGeom prst="mathMultiply">
            <a:avLst/>
          </a:prstGeom>
          <a:solidFill>
            <a:srgbClr val="FF00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41767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>
                <a:solidFill>
                  <a:srgbClr val="FF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شَّم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88510" y="1776096"/>
            <a:ext cx="3947765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/>
              <a:t>Shaddah</a:t>
            </a:r>
            <a:r>
              <a:rPr lang="en-GB" sz="1400" b="1" dirty="0"/>
              <a:t>  - </a:t>
            </a:r>
            <a:r>
              <a:rPr lang="en-GB" sz="1400" dirty="0"/>
              <a:t>Emphasized and pronounced strongly.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3060124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سِ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وَضُحَىٰهَا</a:t>
            </a:r>
            <a:endParaRPr lang="en-GB" sz="4800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834875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784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وَضُحَىٰهَا</a:t>
            </a:r>
            <a:endParaRPr lang="en-GB" sz="4800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303051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َضُحَىٰهَا</a:t>
            </a:r>
            <a:endParaRPr lang="en-GB" sz="4800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181417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ضُ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حَىٰهَا</a:t>
            </a:r>
            <a:endParaRPr lang="en-GB" sz="4800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40556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56061" y="2836921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وَضُ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حَىٰ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35716" y="2171940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400" b="1" dirty="0"/>
              <a:t>حا ھا</a:t>
            </a:r>
            <a:endParaRPr lang="en-GB" sz="4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91068" y="1602578"/>
            <a:ext cx="4300830" cy="569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</a:t>
            </a:r>
            <a:r>
              <a:rPr lang="en-GB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Madd</a:t>
            </a:r>
            <a:r>
              <a:rPr lang="en-GB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 </a:t>
            </a:r>
            <a:r>
              <a:rPr lang="en-GB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Tabi'ee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Mad </a:t>
            </a:r>
            <a:r>
              <a:rPr lang="en-GB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Asli</a:t>
            </a:r>
            <a:endParaRPr lang="en-GB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25269" y="2171940"/>
            <a:ext cx="184135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Arabic Typesetting"/>
              </a:rPr>
              <a:t>2 Count or 2 </a:t>
            </a:r>
            <a:r>
              <a:rPr lang="en-GB" sz="1200" b="1" dirty="0" err="1">
                <a:solidFill>
                  <a:schemeClr val="bg1"/>
                </a:solidFill>
                <a:latin typeface="Arabic Typesetting"/>
              </a:rPr>
              <a:t>Harakat</a:t>
            </a:r>
            <a:endParaRPr lang="en-GB" sz="12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108370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noFill/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ضُحَىٰ</a:t>
            </a:r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هَا</a:t>
            </a:r>
            <a:endParaRPr lang="en-GB" sz="4800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989078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82843" y="3773978"/>
            <a:ext cx="1272260" cy="637252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0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ح</a:t>
            </a:r>
            <a:endParaRPr lang="en-GB" sz="54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82843" y="4537290"/>
            <a:ext cx="1272260" cy="637252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0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ھ</a:t>
            </a:r>
            <a:endParaRPr lang="en-GB" sz="54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3126" y="2377316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وَضُحَىٰهَا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60471" y="3888730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/>
              <a:t>Middle of the throat </a:t>
            </a:r>
            <a:endParaRPr lang="ur-PK" sz="1400" dirty="0"/>
          </a:p>
        </p:txBody>
      </p:sp>
      <p:sp>
        <p:nvSpPr>
          <p:cNvPr id="14" name="Rectangle 13"/>
          <p:cNvSpPr/>
          <p:nvPr/>
        </p:nvSpPr>
        <p:spPr>
          <a:xfrm>
            <a:off x="5360471" y="4655784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/>
              <a:t>Bottom of the throat 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5323047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وَضُحَىٰهَا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102479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وَضُحَىٰهَا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823173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245" y="1557760"/>
            <a:ext cx="1586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Any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569" y="2377686"/>
            <a:ext cx="3368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Instagram : @</a:t>
            </a:r>
            <a:r>
              <a:rPr lang="en-GB" sz="1400" dirty="0" err="1">
                <a:latin typeface="Montserrat Medium" panose="00000600000000000000" pitchFamily="2" charset="0"/>
              </a:rPr>
              <a:t>learningquranwithali</a:t>
            </a:r>
            <a:endParaRPr lang="en-GB" sz="1400" dirty="0">
              <a:latin typeface="Montserrat Medium" panose="00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6569" y="2797165"/>
            <a:ext cx="39597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3"/>
              </a:rPr>
              <a:t>muhammadaliraza281@gmail.com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4"/>
              </a:rPr>
              <a:t>quranwithali281@gmail.com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77844" y="1932872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وَٱلشَّمْسِ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69235" y="4028189"/>
            <a:ext cx="931025" cy="606829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54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endParaRPr lang="en-GB" sz="72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7024254" y="2676698"/>
            <a:ext cx="207819" cy="1351491"/>
          </a:xfrm>
          <a:prstGeom prst="straightConnector1">
            <a:avLst/>
          </a:prstGeom>
          <a:ln w="28575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8471499" y="3202959"/>
            <a:ext cx="135414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>
                <a:solidFill>
                  <a:schemeClr val="bg1"/>
                </a:solidFill>
                <a:latin typeface="Arabic Typesetting"/>
              </a:rPr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471499" y="3583185"/>
            <a:ext cx="135414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Arabic Typesetting"/>
              </a:rPr>
              <a:t>1 Count</a:t>
            </a:r>
            <a:endParaRPr lang="en-GB" sz="12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13805" y="3957379"/>
            <a:ext cx="2409861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Arabic Typesetting"/>
              </a:rPr>
              <a:t>Cannot be pronounced single </a:t>
            </a:r>
            <a:endParaRPr lang="en-GB" sz="12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1165515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19306" y="771787"/>
            <a:ext cx="8287591" cy="3445554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b="1" dirty="0">
                <a:latin typeface="Al Majeed Quranic Font" panose="02010000000000000000" pitchFamily="2" charset="-78"/>
                <a:cs typeface="Al_Mushaf" panose="02000000000000000000" pitchFamily="2" charset="-78"/>
              </a:rPr>
              <a:t>وَٱلشَّمْسِ وَضُحَىٰهَا</a:t>
            </a:r>
            <a:endParaRPr lang="en-GB" sz="9600" b="1" dirty="0">
              <a:latin typeface="Al Majeed Quranic Font" panose="0201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6C739-0D53-4812-9812-8521153649D3}"/>
              </a:ext>
            </a:extLst>
          </p:cNvPr>
          <p:cNvSpPr/>
          <p:nvPr/>
        </p:nvSpPr>
        <p:spPr>
          <a:xfrm>
            <a:off x="6686025" y="4637508"/>
            <a:ext cx="3810701" cy="985364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b="1" dirty="0">
                <a:solidFill>
                  <a:srgbClr val="F8C91F"/>
                </a:solidFill>
                <a:latin typeface="Al Majeed Quranic Font" panose="02010000000000000000" pitchFamily="2" charset="-78"/>
                <a:cs typeface="Al_Mushaf" panose="02000000000000000000" pitchFamily="2" charset="-78"/>
              </a:rPr>
              <a:t>وَٱلشَّمْسِ</a:t>
            </a:r>
            <a:r>
              <a:rPr lang="ur-PK" sz="9600" b="1" dirty="0">
                <a:latin typeface="Al Majeed Quranic Font" panose="02010000000000000000" pitchFamily="2" charset="-78"/>
                <a:cs typeface="Al_Mushaf" panose="02000000000000000000" pitchFamily="2" charset="-78"/>
              </a:rPr>
              <a:t> </a:t>
            </a:r>
            <a:endParaRPr lang="en-GB" sz="9600" b="1" dirty="0">
              <a:latin typeface="Al Majeed Quranic Font" panose="0201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358E17-DF59-4568-861D-41853A7DB318}"/>
              </a:ext>
            </a:extLst>
          </p:cNvPr>
          <p:cNvSpPr/>
          <p:nvPr/>
        </p:nvSpPr>
        <p:spPr>
          <a:xfrm>
            <a:off x="1695274" y="3966483"/>
            <a:ext cx="4258070" cy="134205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b="1" dirty="0">
                <a:solidFill>
                  <a:srgbClr val="F8C91F"/>
                </a:solidFill>
                <a:latin typeface="Al Majeed Quranic Font" panose="02010000000000000000" pitchFamily="2" charset="-78"/>
                <a:cs typeface="Al_Mushaf" panose="02000000000000000000" pitchFamily="2" charset="-78"/>
              </a:rPr>
              <a:t>وَضُحَىٰهَا</a:t>
            </a:r>
            <a:endParaRPr lang="en-GB" sz="9600" b="1" dirty="0">
              <a:solidFill>
                <a:srgbClr val="F8C91F"/>
              </a:solidFill>
              <a:latin typeface="Al Majeed Quranic Font" panose="0201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2828913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07840" y="3458494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َٱلشَّمْسِ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19519" y="2383238"/>
            <a:ext cx="135414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>
                <a:solidFill>
                  <a:schemeClr val="bg1"/>
                </a:solidFill>
                <a:latin typeface="Arabic Typesetting"/>
              </a:rPr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19519" y="2757432"/>
            <a:ext cx="135414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Arabic Typesetting"/>
              </a:rPr>
              <a:t>1 Count</a:t>
            </a:r>
            <a:endParaRPr lang="en-GB" sz="12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65660" y="3078268"/>
            <a:ext cx="2409861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Arabic Typesetting"/>
              </a:rPr>
              <a:t>Cannot be pronounced single </a:t>
            </a:r>
            <a:endParaRPr lang="en-GB" sz="12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16" name="Left Arrow Callout 15"/>
          <p:cNvSpPr/>
          <p:nvPr/>
        </p:nvSpPr>
        <p:spPr>
          <a:xfrm rot="5400000">
            <a:off x="4054548" y="3095731"/>
            <a:ext cx="1606951" cy="723973"/>
          </a:xfrm>
          <a:prstGeom prst="leftArrowCallout">
            <a:avLst>
              <a:gd name="adj1" fmla="val 0"/>
              <a:gd name="adj2" fmla="val 8925"/>
              <a:gd name="adj3" fmla="val 25000"/>
              <a:gd name="adj4" fmla="val 45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601947" y="1740029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/>
              <a:t>Shaddah</a:t>
            </a:r>
            <a:r>
              <a:rPr lang="en-GB" sz="1400" b="1" dirty="0"/>
              <a:t> </a:t>
            </a:r>
            <a:r>
              <a:rPr lang="en-GB" sz="1400" dirty="0"/>
              <a:t> (Doubling of the letter)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394044" y="2120255"/>
            <a:ext cx="3439018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Emphasized and pronounced strongly.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38608303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9" grpId="0"/>
      <p:bldP spid="19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147</Words>
  <Application>Microsoft Office PowerPoint</Application>
  <PresentationFormat>Widescreen</PresentationFormat>
  <Paragraphs>54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Al Majeed Quranic Font</vt:lpstr>
      <vt:lpstr>Al_Mushaf</vt:lpstr>
      <vt:lpstr>Arabic Typesetting</vt:lpstr>
      <vt:lpstr>Arial</vt:lpstr>
      <vt:lpstr>Calibri</vt:lpstr>
      <vt:lpstr>Calibri Light</vt:lpstr>
      <vt:lpstr>Montserrat ExtraBold</vt:lpstr>
      <vt:lpstr>Montserrat Medium</vt:lpstr>
      <vt:lpstr>Times New Roman</vt:lpstr>
      <vt:lpstr>Office Theme</vt:lpstr>
      <vt:lpstr>﷽</vt:lpstr>
      <vt:lpstr>﷽</vt:lpstr>
      <vt:lpstr>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hp</dc:creator>
  <cp:lastModifiedBy>Muhammad Ali Raza</cp:lastModifiedBy>
  <cp:revision>181</cp:revision>
  <dcterms:created xsi:type="dcterms:W3CDTF">2024-03-18T17:25:45Z</dcterms:created>
  <dcterms:modified xsi:type="dcterms:W3CDTF">2025-06-30T07:10:35Z</dcterms:modified>
</cp:coreProperties>
</file>