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420" r:id="rId3"/>
    <p:sldId id="397" r:id="rId4"/>
    <p:sldId id="437" r:id="rId5"/>
    <p:sldId id="450" r:id="rId6"/>
    <p:sldId id="451" r:id="rId7"/>
    <p:sldId id="452" r:id="rId8"/>
    <p:sldId id="453" r:id="rId9"/>
    <p:sldId id="422" r:id="rId10"/>
    <p:sldId id="442" r:id="rId11"/>
    <p:sldId id="443" r:id="rId12"/>
    <p:sldId id="444" r:id="rId13"/>
    <p:sldId id="454" r:id="rId14"/>
    <p:sldId id="445" r:id="rId15"/>
    <p:sldId id="446" r:id="rId16"/>
    <p:sldId id="447" r:id="rId17"/>
    <p:sldId id="455" r:id="rId18"/>
    <p:sldId id="449" r:id="rId19"/>
    <p:sldId id="40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22C5F9-7841-4454-B9FA-979249202C71}">
          <p14:sldIdLst>
            <p14:sldId id="265"/>
            <p14:sldId id="420"/>
            <p14:sldId id="397"/>
            <p14:sldId id="437"/>
            <p14:sldId id="450"/>
            <p14:sldId id="451"/>
            <p14:sldId id="452"/>
            <p14:sldId id="453"/>
            <p14:sldId id="422"/>
            <p14:sldId id="442"/>
            <p14:sldId id="443"/>
            <p14:sldId id="444"/>
            <p14:sldId id="454"/>
            <p14:sldId id="445"/>
            <p14:sldId id="446"/>
            <p14:sldId id="447"/>
            <p14:sldId id="455"/>
            <p14:sldId id="449"/>
            <p14:sldId id="408"/>
          </p14:sldIdLst>
        </p14:section>
        <p14:section name="Untitled Section" id="{2D1458F5-053A-4286-BD2E-FB0A6524B65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91F"/>
    <a:srgbClr val="11324D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0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3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57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01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69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04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76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60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B4679-4367-4C48-AAC8-333E47A270F6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74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muhammadaliraza281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quranwithali281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308838" y="3110822"/>
            <a:ext cx="2517199" cy="771221"/>
          </a:xfrm>
          <a:prstGeom prst="rect">
            <a:avLst/>
          </a:prstGeom>
          <a:solidFill>
            <a:srgbClr val="F8C91F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Montserrat ExtraBold" panose="00000900000000000000" pitchFamily="2" charset="0"/>
              </a:rPr>
              <a:t>Quran With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26037" y="3202543"/>
            <a:ext cx="1203063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11324D"/>
                </a:solidFill>
                <a:latin typeface="Montserrat ExtraBold" panose="00000900000000000000" pitchFamily="2" charset="0"/>
              </a:rPr>
              <a:t>Ali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8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293600" y="3100511"/>
            <a:ext cx="7410829" cy="78784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Surah Ash-Shams, 91:2</a:t>
            </a:r>
            <a:endParaRPr lang="en-GB" sz="36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5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/>
              <a:t>﷽</a:t>
            </a:r>
            <a:endParaRPr lang="en-GB" sz="4400" dirty="0"/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217415" y="2874767"/>
            <a:ext cx="7563200" cy="1265151"/>
          </a:xfrm>
          <a:prstGeom prst="rect">
            <a:avLst/>
          </a:prstGeom>
          <a:solidFill>
            <a:srgbClr val="11324D"/>
          </a:solidFill>
          <a:ln w="3810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9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43732" y="249750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rgbClr val="FFC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َ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5438337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43732" y="249750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F0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لۡ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قَمَرِ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  <p:sp>
        <p:nvSpPr>
          <p:cNvPr id="6" name="Multiply 5"/>
          <p:cNvSpPr/>
          <p:nvPr/>
        </p:nvSpPr>
        <p:spPr>
          <a:xfrm>
            <a:off x="6623222" y="2215977"/>
            <a:ext cx="311526" cy="315781"/>
          </a:xfrm>
          <a:prstGeom prst="mathMultiply">
            <a:avLst/>
          </a:prstGeom>
          <a:solidFill>
            <a:srgbClr val="FF00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195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43732" y="249750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F0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لۡقَ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مَرِ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5969168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43732" y="249750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F0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لۡقَمَ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رِ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4380536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43732" y="249750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F0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لۡقَمَر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ِ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7856839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F0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لۡقَمَرِ</a:t>
            </a:r>
            <a:r>
              <a:rPr lang="ur-PK" sz="4800" b="0" i="0" dirty="0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40784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53140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ذَا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40298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</a:t>
            </a:r>
            <a:r>
              <a:rPr lang="ur-PK" sz="4800" b="0" i="0" dirty="0" err="1">
                <a:solidFill>
                  <a:srgbClr val="FFC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56219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</a:t>
            </a:r>
            <a:r>
              <a:rPr lang="ur-PK" sz="4800" b="0" i="0" dirty="0" err="1">
                <a:solidFill>
                  <a:srgbClr val="FFC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5360471" y="2369349"/>
            <a:ext cx="2" cy="61717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15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</a:t>
            </a:r>
            <a:r>
              <a:rPr lang="ur-PK" sz="4800" b="0" i="0" dirty="0" err="1">
                <a:solidFill>
                  <a:srgbClr val="FFC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360471" y="2369349"/>
            <a:ext cx="2" cy="61717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4977411" y="2369349"/>
            <a:ext cx="2" cy="61717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62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</a:t>
            </a:r>
            <a:r>
              <a:rPr lang="ur-PK" sz="4800" b="0" i="0" dirty="0" err="1">
                <a:solidFill>
                  <a:srgbClr val="FFC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23356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2563" y="2585379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4800" b="0" i="0" dirty="0">
                <a:solidFill>
                  <a:schemeClr val="bg1">
                    <a:lumMod val="65000"/>
                  </a:schemeClr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</a:t>
            </a:r>
            <a:r>
              <a:rPr lang="ur-PK" sz="4800" b="0" i="0" dirty="0" err="1">
                <a:solidFill>
                  <a:srgbClr val="FFC0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rgbClr val="F8C91F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rgbClr val="F8C91F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360471" y="2369349"/>
            <a:ext cx="2" cy="61717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4886796" y="2369349"/>
            <a:ext cx="2" cy="61717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507855" y="2369349"/>
            <a:ext cx="2" cy="61717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40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48130" y="1926508"/>
            <a:ext cx="4160107" cy="1322378"/>
          </a:xfrm>
          <a:prstGeom prst="rect">
            <a:avLst/>
          </a:prstGeom>
          <a:solidFill>
            <a:srgbClr val="11324D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6600" b="1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6600" b="1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6600" b="1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6600" b="1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6600" b="1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r>
              <a:rPr lang="ur-PK" sz="6600" b="1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6600" b="1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6600" b="1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71508" y="3681694"/>
            <a:ext cx="3314447" cy="1673583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9600" b="1" i="0" dirty="0">
                <a:solidFill>
                  <a:srgbClr val="FFFF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 </a:t>
            </a:r>
            <a:r>
              <a:rPr lang="ur-PK" sz="9600" b="1" i="0" dirty="0" smtClean="0">
                <a:solidFill>
                  <a:srgbClr val="FFFF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endParaRPr lang="en-GB" sz="9600" b="1" dirty="0">
              <a:solidFill>
                <a:srgbClr val="FFFF00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36842" y="3922038"/>
            <a:ext cx="3088240" cy="1673583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9600" b="1" i="0" dirty="0" smtClean="0">
                <a:solidFill>
                  <a:srgbClr val="FFFF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9600" b="1" dirty="0">
              <a:solidFill>
                <a:srgbClr val="FFFF00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14773" y="3878741"/>
            <a:ext cx="2056735" cy="1673583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9600" b="1" i="0" dirty="0" smtClean="0">
                <a:solidFill>
                  <a:srgbClr val="FFFF00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endParaRPr lang="en-GB" sz="9600" b="1" dirty="0">
              <a:solidFill>
                <a:srgbClr val="FFFF00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  <p:sp>
        <p:nvSpPr>
          <p:cNvPr id="4" name="Down Arrow 3"/>
          <p:cNvSpPr/>
          <p:nvPr/>
        </p:nvSpPr>
        <p:spPr>
          <a:xfrm rot="2527307">
            <a:off x="3991113" y="2804993"/>
            <a:ext cx="350487" cy="1098006"/>
          </a:xfrm>
          <a:prstGeom prst="downArrow">
            <a:avLst>
              <a:gd name="adj1" fmla="val 50000"/>
              <a:gd name="adj2" fmla="val 104059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21280233">
            <a:off x="5861939" y="2822691"/>
            <a:ext cx="350487" cy="1098006"/>
          </a:xfrm>
          <a:prstGeom prst="downArrow">
            <a:avLst>
              <a:gd name="adj1" fmla="val 50000"/>
              <a:gd name="adj2" fmla="val 104059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19221218">
            <a:off x="7616429" y="2814792"/>
            <a:ext cx="350487" cy="1098006"/>
          </a:xfrm>
          <a:prstGeom prst="downArrow">
            <a:avLst>
              <a:gd name="adj1" fmla="val 50000"/>
              <a:gd name="adj2" fmla="val 104059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89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56674" y="2914762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وَ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الۡقَمَرِ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اِذَا</a:t>
            </a:r>
            <a:r>
              <a:rPr lang="ur-PK" sz="4800" b="0" i="0" dirty="0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 </a:t>
            </a:r>
            <a:r>
              <a:rPr lang="ur-PK" sz="4800" b="0" i="0" dirty="0" err="1">
                <a:solidFill>
                  <a:schemeClr val="bg1"/>
                </a:solidFill>
                <a:effectLst/>
                <a:latin typeface="Arabic Typesetting" panose="03020402040406030203" pitchFamily="66" charset="-78"/>
                <a:cs typeface="Al_Mushaf" panose="02000000000000000000"/>
              </a:rPr>
              <a:t>تَلٰىهَا</a:t>
            </a:r>
            <a:endParaRPr lang="en-GB" sz="4800" dirty="0">
              <a:solidFill>
                <a:schemeClr val="bg1"/>
              </a:solidFill>
              <a:latin typeface="Arabic Typesetting" panose="03020402040406030203" pitchFamily="66" charset="-78"/>
              <a:cs typeface="Al_Mushaf" panose="0200000000000000000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63361" y="2914762"/>
            <a:ext cx="4042341" cy="1009834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48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r>
              <a:rPr lang="ur-PK" sz="4800" dirty="0">
                <a:latin typeface="Al_Mushaf" panose="02000000000000000000" pitchFamily="2" charset="-78"/>
                <a:cs typeface="Al_Mushaf" panose="02000000000000000000" pitchFamily="2" charset="-78"/>
              </a:rPr>
              <a:t>َٱلشَّمْسِ وَضُحَىٰهَا</a:t>
            </a:r>
            <a:endParaRPr lang="en-GB" sz="48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2085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60245" y="1557760"/>
            <a:ext cx="1586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Any 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569" y="2377686"/>
            <a:ext cx="3368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Montserrat Medium" panose="00000600000000000000" pitchFamily="2" charset="0"/>
              </a:rPr>
              <a:t>Instagram : @</a:t>
            </a:r>
            <a:r>
              <a:rPr lang="en-GB" sz="1400" dirty="0" err="1">
                <a:latin typeface="Montserrat Medium" panose="00000600000000000000" pitchFamily="2" charset="0"/>
              </a:rPr>
              <a:t>learningquranwithali</a:t>
            </a:r>
            <a:endParaRPr lang="en-GB" sz="1400" dirty="0">
              <a:latin typeface="Montserrat Medium" panose="000006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36569" y="2797165"/>
            <a:ext cx="39597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Montserrat Medium" panose="00000600000000000000" pitchFamily="2" charset="0"/>
              </a:rPr>
              <a:t>Email: </a:t>
            </a:r>
            <a:r>
              <a:rPr lang="en-GB" sz="1400" dirty="0">
                <a:latin typeface="Montserrat Medium" panose="00000600000000000000" pitchFamily="2" charset="0"/>
                <a:hlinkClick r:id="rId3"/>
              </a:rPr>
              <a:t>muhammadaliraza281@gmail.com</a:t>
            </a:r>
            <a:endParaRPr lang="en-GB" sz="1400" dirty="0">
              <a:latin typeface="Montserrat Medium" panose="00000600000000000000" pitchFamily="2" charset="0"/>
            </a:endParaRPr>
          </a:p>
          <a:p>
            <a:r>
              <a:rPr lang="en-GB" sz="1400" dirty="0">
                <a:latin typeface="Montserrat Medium" panose="00000600000000000000" pitchFamily="2" charset="0"/>
              </a:rPr>
              <a:t>Email: </a:t>
            </a:r>
            <a:r>
              <a:rPr lang="en-GB" sz="1400" dirty="0">
                <a:latin typeface="Montserrat Medium" panose="00000600000000000000" pitchFamily="2" charset="0"/>
                <a:hlinkClick r:id="rId4"/>
              </a:rPr>
              <a:t>quranwithali281@gmail.com</a:t>
            </a:r>
            <a:endParaRPr lang="en-GB" sz="1400" dirty="0">
              <a:latin typeface="Montserrat Medium" panose="00000600000000000000" pitchFamily="2" charset="0"/>
            </a:endParaRPr>
          </a:p>
          <a:p>
            <a:endParaRPr lang="en-GB" sz="1400" dirty="0">
              <a:latin typeface="Montserrat Medium" panose="00000600000000000000" pitchFamily="2" charset="0"/>
            </a:endParaRPr>
          </a:p>
          <a:p>
            <a:endParaRPr lang="en-GB" sz="1400" dirty="0"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04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92</Words>
  <Application>Microsoft Office PowerPoint</Application>
  <PresentationFormat>Widescreen</PresentationFormat>
  <Paragraphs>30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Al_Mushaf</vt:lpstr>
      <vt:lpstr>Arabic Typesetting</vt:lpstr>
      <vt:lpstr>Arial</vt:lpstr>
      <vt:lpstr>Calibri</vt:lpstr>
      <vt:lpstr>Calibri Light</vt:lpstr>
      <vt:lpstr>Montserrat ExtraBold</vt:lpstr>
      <vt:lpstr>Montserrat Medium</vt:lpstr>
      <vt:lpstr>Times New Roman</vt:lpstr>
      <vt:lpstr>Office Theme</vt:lpstr>
      <vt:lpstr>﷽</vt:lpstr>
      <vt:lpstr>﷽</vt:lpstr>
      <vt:lpstr>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Noorani Qaida</dc:title>
  <dc:creator>hp</dc:creator>
  <cp:lastModifiedBy>Freinds com</cp:lastModifiedBy>
  <cp:revision>186</cp:revision>
  <dcterms:created xsi:type="dcterms:W3CDTF">2024-03-18T17:25:45Z</dcterms:created>
  <dcterms:modified xsi:type="dcterms:W3CDTF">2025-03-04T10:57:08Z</dcterms:modified>
</cp:coreProperties>
</file>