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420" r:id="rId3"/>
    <p:sldId id="397" r:id="rId4"/>
    <p:sldId id="437" r:id="rId5"/>
    <p:sldId id="456" r:id="rId6"/>
    <p:sldId id="457" r:id="rId7"/>
    <p:sldId id="458" r:id="rId8"/>
    <p:sldId id="472" r:id="rId9"/>
    <p:sldId id="473" r:id="rId10"/>
    <p:sldId id="474" r:id="rId11"/>
    <p:sldId id="475" r:id="rId12"/>
    <p:sldId id="476" r:id="rId13"/>
    <p:sldId id="477" r:id="rId14"/>
    <p:sldId id="478" r:id="rId15"/>
    <p:sldId id="480" r:id="rId16"/>
    <p:sldId id="479" r:id="rId17"/>
    <p:sldId id="481" r:id="rId18"/>
    <p:sldId id="482" r:id="rId19"/>
    <p:sldId id="483" r:id="rId20"/>
    <p:sldId id="484" r:id="rId21"/>
    <p:sldId id="40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22C5F9-7841-4454-B9FA-979249202C71}">
          <p14:sldIdLst>
            <p14:sldId id="265"/>
            <p14:sldId id="420"/>
            <p14:sldId id="397"/>
            <p14:sldId id="437"/>
            <p14:sldId id="456"/>
            <p14:sldId id="457"/>
            <p14:sldId id="458"/>
            <p14:sldId id="472"/>
            <p14:sldId id="473"/>
            <p14:sldId id="474"/>
            <p14:sldId id="475"/>
            <p14:sldId id="476"/>
            <p14:sldId id="477"/>
            <p14:sldId id="478"/>
            <p14:sldId id="480"/>
            <p14:sldId id="479"/>
            <p14:sldId id="481"/>
            <p14:sldId id="482"/>
            <p14:sldId id="483"/>
            <p14:sldId id="484"/>
            <p14:sldId id="408"/>
          </p14:sldIdLst>
        </p14:section>
        <p14:section name="Untitled Section" id="{2D1458F5-053A-4286-BD2E-FB0A6524B65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1F"/>
    <a:srgbClr val="11324D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3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7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9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0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6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0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4679-4367-4C48-AAC8-333E47A270F6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0BD21-FA97-465B-8F21-F53D7EBCF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uhammadaliraza281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quranwithali28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08838" y="3110822"/>
            <a:ext cx="2517199" cy="771221"/>
          </a:xfrm>
          <a:prstGeom prst="rect">
            <a:avLst/>
          </a:prstGeom>
          <a:solidFill>
            <a:srgbClr val="F8C91F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Montserrat ExtraBold" panose="00000900000000000000" pitchFamily="2" charset="0"/>
              </a:rPr>
              <a:t>Quran With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6037" y="3202543"/>
            <a:ext cx="1203063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11324D"/>
                </a:solidFill>
                <a:latin typeface="Montserrat ExtraBold" panose="00000900000000000000" pitchFamily="2" charset="0"/>
              </a:rPr>
              <a:t>Ali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8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5326" y="1481295"/>
            <a:ext cx="4567381" cy="725489"/>
          </a:xfrm>
        </p:spPr>
        <p:txBody>
          <a:bodyPr>
            <a:noAutofit/>
          </a:bodyPr>
          <a:lstStyle/>
          <a:p>
            <a:r>
              <a:rPr lang="ur-PK" sz="4400" dirty="0">
                <a:solidFill>
                  <a:schemeClr val="bg1"/>
                </a:solidFill>
              </a:rPr>
              <a:t>﷽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93600" y="3100511"/>
            <a:ext cx="7410829" cy="787847"/>
          </a:xfrm>
          <a:prstGeom prst="rect">
            <a:avLst/>
          </a:prstGeom>
          <a:solidFill>
            <a:srgbClr val="11324D"/>
          </a:solidFill>
          <a:ln>
            <a:solidFill>
              <a:srgbClr val="F8C91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Surah Ash-Shams, 91:</a:t>
            </a:r>
            <a:r>
              <a:rPr lang="ur-PK" sz="3600"/>
              <a:t>4</a:t>
            </a:r>
            <a:endParaRPr lang="en-GB" sz="36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8" t="37778" r="30538" b="37482"/>
          <a:stretch/>
        </p:blipFill>
        <p:spPr>
          <a:xfrm>
            <a:off x="5091506" y="160257"/>
            <a:ext cx="1734531" cy="10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317852" y="1833908"/>
            <a:ext cx="9362325" cy="2854824"/>
          </a:xfrm>
          <a:prstGeom prst="rect">
            <a:avLst/>
          </a:prstGeom>
          <a:solidFill>
            <a:srgbClr val="11324D"/>
          </a:solidFill>
          <a:ln w="381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latin typeface="qu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latin typeface="qu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qu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qu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qu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qu"/>
              <a:cs typeface="Al_Mushaf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9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85337" y="2256818"/>
            <a:ext cx="10428051" cy="2907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َٱلَّيْلِ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3833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91344" y="3306725"/>
            <a:ext cx="8615341" cy="2928196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َٱ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لَّ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13DC3A5-B156-4E39-A551-72E43C9676D0}"/>
              </a:ext>
            </a:extLst>
          </p:cNvPr>
          <p:cNvSpPr/>
          <p:nvPr/>
        </p:nvSpPr>
        <p:spPr>
          <a:xfrm>
            <a:off x="6096000" y="1296654"/>
            <a:ext cx="2007140" cy="1485264"/>
          </a:xfrm>
          <a:prstGeom prst="rect">
            <a:avLst/>
          </a:prstGeom>
          <a:solidFill>
            <a:srgbClr val="F8C91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1500" b="1" dirty="0" err="1">
                <a:solidFill>
                  <a:srgbClr val="11324D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لَّ</a:t>
            </a:r>
            <a:endParaRPr lang="en-GB" sz="19900" dirty="0">
              <a:solidFill>
                <a:srgbClr val="11324D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3ADA74F-BC26-444A-A451-5127A5EC5BBD}"/>
              </a:ext>
            </a:extLst>
          </p:cNvPr>
          <p:cNvSpPr/>
          <p:nvPr/>
        </p:nvSpPr>
        <p:spPr>
          <a:xfrm>
            <a:off x="684643" y="1346633"/>
            <a:ext cx="4591516" cy="1778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/>
              <a:t>Shaddah</a:t>
            </a:r>
            <a:r>
              <a:rPr lang="en-GB" sz="4400" b="1" dirty="0"/>
              <a:t> </a:t>
            </a:r>
            <a:r>
              <a:rPr lang="en-GB" sz="4400" dirty="0"/>
              <a:t> </a:t>
            </a:r>
          </a:p>
          <a:p>
            <a:pPr algn="ctr"/>
            <a:r>
              <a:rPr lang="en-GB" sz="4400" dirty="0"/>
              <a:t>(Doubling of the letter)</a:t>
            </a:r>
            <a:endParaRPr lang="en-GB" sz="4400" dirty="0">
              <a:solidFill>
                <a:schemeClr val="bg1"/>
              </a:solidFill>
              <a:latin typeface="Arabic Typesetting"/>
            </a:endParaRPr>
          </a:p>
        </p:txBody>
      </p:sp>
      <p:cxnSp>
        <p:nvCxnSpPr>
          <p:cNvPr id="10" name="Curved Connector 2">
            <a:extLst>
              <a:ext uri="{FF2B5EF4-FFF2-40B4-BE49-F238E27FC236}">
                <a16:creationId xmlns:a16="http://schemas.microsoft.com/office/drawing/2014/main" xmlns="" id="{C0BA532E-A81E-456D-B5C7-C3010AA9D346}"/>
              </a:ext>
            </a:extLst>
          </p:cNvPr>
          <p:cNvCxnSpPr>
            <a:cxnSpLocks/>
            <a:endCxn id="6" idx="2"/>
          </p:cNvCxnSpPr>
          <p:nvPr/>
        </p:nvCxnSpPr>
        <p:spPr>
          <a:xfrm rot="10800000">
            <a:off x="7099570" y="2781918"/>
            <a:ext cx="1694234" cy="821696"/>
          </a:xfrm>
          <a:prstGeom prst="curvedConnector2">
            <a:avLst/>
          </a:prstGeom>
          <a:ln w="57150">
            <a:solidFill>
              <a:srgbClr val="F8C9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3931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40566" y="2582363"/>
            <a:ext cx="8916898" cy="2965549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ٱ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لَّ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F9D6BF0-A32B-4058-93F4-FA1D9748BA8E}"/>
              </a:ext>
            </a:extLst>
          </p:cNvPr>
          <p:cNvSpPr/>
          <p:nvPr/>
        </p:nvSpPr>
        <p:spPr>
          <a:xfrm>
            <a:off x="7281188" y="2018056"/>
            <a:ext cx="2825497" cy="754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/>
              <a:t>First Time</a:t>
            </a:r>
            <a:endParaRPr lang="en-GB" sz="48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4189430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61217" y="2594129"/>
            <a:ext cx="9669565" cy="3606963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َ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ٱ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لَّيْ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67018E-61B1-4736-9955-7D8F21B22BF3}"/>
              </a:ext>
            </a:extLst>
          </p:cNvPr>
          <p:cNvSpPr/>
          <p:nvPr/>
        </p:nvSpPr>
        <p:spPr>
          <a:xfrm>
            <a:off x="5588576" y="2091447"/>
            <a:ext cx="5150761" cy="1225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/>
              <a:t>Second Time</a:t>
            </a:r>
            <a:endParaRPr lang="en-GB" sz="48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5454852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8AD72EE-79E6-0835-D115-214B4825D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628533-625F-175A-CFD1-5D2179B8C97B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D99E9E1-DB34-8DE4-716B-DB3928F5FA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618138B-8C02-C2AE-5FB6-F8EB65535102}"/>
              </a:ext>
            </a:extLst>
          </p:cNvPr>
          <p:cNvSpPr/>
          <p:nvPr/>
        </p:nvSpPr>
        <p:spPr>
          <a:xfrm>
            <a:off x="1164232" y="3093395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</a:t>
            </a:r>
            <a:r>
              <a:rPr lang="ur-PK" sz="13000" dirty="0" err="1">
                <a:solidFill>
                  <a:srgbClr val="FF0000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ٱ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لَّيْ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4010327-52FC-7C54-7B92-0DEBF92D6F5A}"/>
              </a:ext>
            </a:extLst>
          </p:cNvPr>
          <p:cNvSpPr/>
          <p:nvPr/>
        </p:nvSpPr>
        <p:spPr>
          <a:xfrm>
            <a:off x="5807414" y="864918"/>
            <a:ext cx="5612860" cy="26602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/>
              <a:t>Emphasized and pronounced strongly</a:t>
            </a:r>
            <a:endParaRPr lang="en-GB" sz="4800" dirty="0">
              <a:solidFill>
                <a:schemeClr val="bg1"/>
              </a:solidFill>
              <a:latin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1121265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B5FA143-8870-9BD4-7809-5B026378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F57A4EE-FF6B-275D-9DF7-90EE1F92E1EF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A389D2D-8DE8-B805-117A-169434D33B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756F18D-9AAA-99A9-3841-929C7FA4DBB4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5098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DF150-E43F-F4EF-455F-CB64A9A0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BE77EBD-3049-CCC2-B860-1AC6E8409529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572F0BA-F389-DB58-8C05-20C5EC04A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0594B98-0EA4-8252-ACAA-1807C63EDC87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68729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35000D2-147D-5542-1D40-2D090E17B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E4C9C19-1746-113C-9521-504E0AB2E553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4D007D6-DFE1-F517-E8DF-D679DB2FC7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C5DE207-57FB-589E-D8A3-D44F13E7814F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0836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138A34-7C60-70E7-9031-BE73BB062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A63AE9-37FA-280B-62AE-E2C433FDF4E2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905FEFA-68D3-1EA2-5047-5B75C01A0B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A8FAC28-6F8D-EEF9-010F-2CDD7B3EDD3E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23736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D002AD9-F7A2-17CD-176C-0825DA1E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D8E7049-E00D-46D8-BB26-9AD8F161361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C3DF62F-D62D-6E5B-1F1F-C5A526FCC8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D7E24AD-A771-98CC-65BB-D39BBEEE2AB1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إِ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55388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080880B-6AF2-6872-92F4-227D7F00C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6E9DA67-7607-9350-3683-0D0265C7747A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9E9E401-D28E-33A8-4D1D-7B324E19E2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EE5EFD4-19E4-F25C-9BA9-4ADB8306CD10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76290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64D5C9B-E66B-98CD-0E12-B7D245D9C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8317FC-66CD-A675-22CD-A16F860BF3FF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B8E2D29-E691-4A20-8BED-A0C3A37B68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3743167-358F-DC3B-1B22-BA45F5DE7281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5112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77E6898-5275-E69A-E6C7-86F319839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E5031A8-BFC4-CCE1-E9B3-3FD44D0DE130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E93574F-9021-876D-5CDD-576B8EDC09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FC55520-E132-6601-F4EB-470344FAA5C8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يَغْ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شَىٰهَا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6950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0780780-31FB-9E31-5899-BDD0B3540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DA0E6C5-ABAF-02DC-1F66-2A332D9D0C0A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9DBA091-3ACF-FAFE-EBED-7EEF8FA309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D7D2AE6-458E-F44A-AFEA-BFD25DAB9D94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شَى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ٰهَا</a:t>
            </a:r>
            <a:endParaRPr lang="en-GB" sz="13000" dirty="0"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4648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C663C9C-36C6-47B3-50D9-4012A943D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3A9EFEF-666E-C521-334D-6B241E69F8E1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04A86B8-7E77-3FA0-2138-8CC693964C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37AE09E-DADC-9040-D4B1-B561BA144A82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latin typeface="Al_Mushaf" panose="02000000000000000000" pitchFamily="2" charset="-78"/>
                <a:cs typeface="Al_Mushaf" panose="02000000000000000000" pitchFamily="2" charset="-78"/>
              </a:rPr>
              <a:t>يَغْشَىٰ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هَا</a:t>
            </a:r>
            <a:endParaRPr lang="en-GB" sz="130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3462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09D6536-5740-22A0-B6D0-D49A447DC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C1614A0-D037-92BB-D812-32D5D66CF96D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14F7507-AD68-4811-1CAC-F12E981241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2194026-4000-AE14-1080-B69F1DBA58E8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solidFill>
                  <a:schemeClr val="bg1">
                    <a:lumMod val="50000"/>
                  </a:schemeClr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76032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2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901E108-B473-A5D6-6A75-840731688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23C4839-D988-ACAF-AE3F-8517EFA4F32C}"/>
              </a:ext>
            </a:extLst>
          </p:cNvPr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0C515C8-0F18-623E-27F6-9934132731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1" t="34413" r="25591" b="35503"/>
          <a:stretch/>
        </p:blipFill>
        <p:spPr>
          <a:xfrm>
            <a:off x="5360471" y="282714"/>
            <a:ext cx="1574277" cy="1013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6D24D10-1A7F-D1D7-C747-943DA0979DF5}"/>
              </a:ext>
            </a:extLst>
          </p:cNvPr>
          <p:cNvSpPr/>
          <p:nvPr/>
        </p:nvSpPr>
        <p:spPr>
          <a:xfrm>
            <a:off x="1076683" y="2227634"/>
            <a:ext cx="9669565" cy="2739090"/>
          </a:xfrm>
          <a:prstGeom prst="rect">
            <a:avLst/>
          </a:prstGeom>
          <a:solidFill>
            <a:srgbClr val="11324D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وَٱلَّيْلِ</a:t>
            </a:r>
            <a:r>
              <a:rPr lang="ur-PK" sz="130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إِذَا</a:t>
            </a:r>
            <a:r>
              <a:rPr lang="ur-PK" sz="13000" dirty="0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 </a:t>
            </a:r>
            <a:r>
              <a:rPr lang="ur-PK" sz="13000" dirty="0" err="1">
                <a:solidFill>
                  <a:srgbClr val="F8C91F"/>
                </a:solidFill>
                <a:latin typeface="Al_Mushaf" panose="02000000000000000000" pitchFamily="2" charset="-78"/>
                <a:cs typeface="Al_Mushaf" panose="02000000000000000000" pitchFamily="2" charset="-78"/>
              </a:rPr>
              <a:t>يَغْشَىٰهَا</a:t>
            </a:r>
            <a:endParaRPr lang="en-GB" sz="13000" dirty="0">
              <a:solidFill>
                <a:srgbClr val="F8C91F"/>
              </a:solidFill>
              <a:latin typeface="Al_Mushaf" panose="02000000000000000000" pitchFamily="2" charset="-78"/>
              <a:cs typeface="Al_Mushaf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65689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4643" y="656908"/>
            <a:ext cx="10628745" cy="5700871"/>
          </a:xfrm>
          <a:prstGeom prst="rect">
            <a:avLst/>
          </a:prstGeom>
          <a:noFill/>
          <a:ln w="38100">
            <a:solidFill>
              <a:srgbClr val="F8C9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9" t="37778" r="30340" b="39658"/>
          <a:stretch/>
        </p:blipFill>
        <p:spPr>
          <a:xfrm>
            <a:off x="5075188" y="119579"/>
            <a:ext cx="1847654" cy="10746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13547" y="1398505"/>
            <a:ext cx="39664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Any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568" y="2689030"/>
            <a:ext cx="7879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Montserrat Medium" panose="00000600000000000000" pitchFamily="2" charset="0"/>
              </a:rPr>
              <a:t>Instagram : @</a:t>
            </a:r>
            <a:r>
              <a:rPr lang="en-GB" sz="3200" dirty="0" err="1">
                <a:latin typeface="Montserrat Medium" panose="00000600000000000000" pitchFamily="2" charset="0"/>
              </a:rPr>
              <a:t>learningquranwithali</a:t>
            </a:r>
            <a:endParaRPr lang="en-GB" sz="3200" dirty="0">
              <a:latin typeface="Montserrat Medium" panose="00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36568" y="3507343"/>
            <a:ext cx="92636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Montserrat Medium" panose="00000600000000000000" pitchFamily="2" charset="0"/>
              </a:rPr>
              <a:t>Email: </a:t>
            </a:r>
            <a:r>
              <a:rPr lang="en-GB" sz="3200" dirty="0">
                <a:latin typeface="Montserrat Medium" panose="00000600000000000000" pitchFamily="2" charset="0"/>
                <a:hlinkClick r:id="rId3"/>
              </a:rPr>
              <a:t>muhammadaliraza281@gmail.com</a:t>
            </a:r>
            <a:endParaRPr lang="en-GB" sz="3200" dirty="0">
              <a:latin typeface="Montserrat Medium" panose="00000600000000000000" pitchFamily="2" charset="0"/>
            </a:endParaRPr>
          </a:p>
          <a:p>
            <a:r>
              <a:rPr lang="en-GB" sz="3200" dirty="0">
                <a:latin typeface="Montserrat Medium" panose="00000600000000000000" pitchFamily="2" charset="0"/>
              </a:rPr>
              <a:t>Email: </a:t>
            </a:r>
            <a:r>
              <a:rPr lang="en-GB" sz="3200" dirty="0">
                <a:latin typeface="Montserrat Medium" panose="00000600000000000000" pitchFamily="2" charset="0"/>
                <a:hlinkClick r:id="rId4"/>
              </a:rPr>
              <a:t>quranwithali281@gmail.com</a:t>
            </a:r>
            <a:endParaRPr lang="en-GB" sz="3200" dirty="0">
              <a:latin typeface="Montserrat Medium" panose="00000600000000000000" pitchFamily="2" charset="0"/>
            </a:endParaRPr>
          </a:p>
          <a:p>
            <a:endParaRPr lang="en-GB" sz="3200" dirty="0">
              <a:latin typeface="Montserrat Medium" panose="00000600000000000000" pitchFamily="2" charset="0"/>
            </a:endParaRPr>
          </a:p>
          <a:p>
            <a:endParaRPr lang="en-GB" sz="3200" dirty="0"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4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92</Words>
  <Application>Microsoft Office PowerPoint</Application>
  <PresentationFormat>Widescreen</PresentationFormat>
  <Paragraphs>33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Al_Mushaf</vt:lpstr>
      <vt:lpstr>Arabic Typesetting</vt:lpstr>
      <vt:lpstr>Arial</vt:lpstr>
      <vt:lpstr>Calibri</vt:lpstr>
      <vt:lpstr>Calibri Light</vt:lpstr>
      <vt:lpstr>Montserrat ExtraBold</vt:lpstr>
      <vt:lpstr>Montserrat Medium</vt:lpstr>
      <vt:lpstr>qu</vt:lpstr>
      <vt:lpstr>Times New Roman</vt:lpstr>
      <vt:lpstr>Office Theme</vt:lpstr>
      <vt:lpstr>﷽</vt:lpstr>
      <vt:lpstr>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Noorani Qaida</dc:title>
  <dc:creator>Ali Raza</dc:creator>
  <cp:lastModifiedBy>Freinds com</cp:lastModifiedBy>
  <cp:revision>189</cp:revision>
  <dcterms:created xsi:type="dcterms:W3CDTF">2024-03-18T17:25:45Z</dcterms:created>
  <dcterms:modified xsi:type="dcterms:W3CDTF">2025-03-13T09:08:59Z</dcterms:modified>
</cp:coreProperties>
</file>