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420" r:id="rId3"/>
    <p:sldId id="397" r:id="rId4"/>
    <p:sldId id="437" r:id="rId5"/>
    <p:sldId id="497" r:id="rId6"/>
    <p:sldId id="485" r:id="rId7"/>
    <p:sldId id="493" r:id="rId8"/>
    <p:sldId id="494" r:id="rId9"/>
    <p:sldId id="487" r:id="rId10"/>
    <p:sldId id="495" r:id="rId11"/>
    <p:sldId id="488" r:id="rId12"/>
    <p:sldId id="489" r:id="rId13"/>
    <p:sldId id="490" r:id="rId14"/>
    <p:sldId id="496" r:id="rId15"/>
    <p:sldId id="40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322C5F9-7841-4454-B9FA-979249202C71}">
          <p14:sldIdLst>
            <p14:sldId id="265"/>
            <p14:sldId id="420"/>
            <p14:sldId id="397"/>
            <p14:sldId id="437"/>
            <p14:sldId id="497"/>
            <p14:sldId id="485"/>
            <p14:sldId id="493"/>
            <p14:sldId id="494"/>
            <p14:sldId id="487"/>
            <p14:sldId id="495"/>
            <p14:sldId id="488"/>
            <p14:sldId id="489"/>
            <p14:sldId id="490"/>
            <p14:sldId id="496"/>
            <p14:sldId id="408"/>
          </p14:sldIdLst>
        </p14:section>
        <p14:section name="Untitled Section" id="{2D1458F5-053A-4286-BD2E-FB0A6524B65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91F"/>
    <a:srgbClr val="ED7D31"/>
    <a:srgbClr val="1132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9" autoAdjust="0"/>
    <p:restoredTop sz="94660"/>
  </p:normalViewPr>
  <p:slideViewPr>
    <p:cSldViewPr snapToGrid="0">
      <p:cViewPr>
        <p:scale>
          <a:sx n="75" d="100"/>
          <a:sy n="75" d="100"/>
        </p:scale>
        <p:origin x="1764" y="9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04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730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576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821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016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693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06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048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515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764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606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74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muhammadaliraza281@gmail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quranwithali281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5326" y="1481295"/>
            <a:ext cx="4567381" cy="725489"/>
          </a:xfrm>
        </p:spPr>
        <p:txBody>
          <a:bodyPr>
            <a:noAutofit/>
          </a:bodyPr>
          <a:lstStyle/>
          <a:p>
            <a:r>
              <a:rPr lang="ur-PK" sz="4400" dirty="0">
                <a:solidFill>
                  <a:schemeClr val="bg1"/>
                </a:solidFill>
              </a:rPr>
              <a:t>﷽</a:t>
            </a:r>
            <a:endParaRPr lang="en-GB" sz="4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308838" y="3110822"/>
            <a:ext cx="2517199" cy="771221"/>
          </a:xfrm>
          <a:prstGeom prst="rect">
            <a:avLst/>
          </a:prstGeom>
          <a:solidFill>
            <a:srgbClr val="F8C91F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Montserrat ExtraBold" panose="00000900000000000000" pitchFamily="2" charset="0"/>
              </a:rPr>
              <a:t>Quran With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26037" y="3202543"/>
            <a:ext cx="1203063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11324D"/>
                </a:solidFill>
                <a:latin typeface="Montserrat ExtraBold" panose="00000900000000000000" pitchFamily="2" charset="0"/>
              </a:rPr>
              <a:t>Ali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683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5326" y="1481295"/>
            <a:ext cx="4567381" cy="725489"/>
          </a:xfrm>
        </p:spPr>
        <p:txBody>
          <a:bodyPr>
            <a:noAutofit/>
          </a:bodyPr>
          <a:lstStyle/>
          <a:p>
            <a:r>
              <a:rPr lang="ur-PK" sz="4400" dirty="0">
                <a:solidFill>
                  <a:schemeClr val="bg1"/>
                </a:solidFill>
              </a:rPr>
              <a:t>﷽</a:t>
            </a:r>
            <a:endParaRPr lang="en-GB" sz="4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2293600" y="2703435"/>
            <a:ext cx="7410829" cy="2522906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/>
              <a:t>Surah Ash-Shams</a:t>
            </a:r>
          </a:p>
          <a:p>
            <a:pPr algn="ctr"/>
            <a:r>
              <a:rPr lang="en-GB" sz="7200" dirty="0"/>
              <a:t>0</a:t>
            </a:r>
            <a:r>
              <a:rPr lang="ur-PK" sz="7200" dirty="0"/>
              <a:t>5</a:t>
            </a:r>
            <a:endParaRPr lang="en-GB" sz="72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955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5326" y="1481295"/>
            <a:ext cx="4567381" cy="725489"/>
          </a:xfrm>
        </p:spPr>
        <p:txBody>
          <a:bodyPr>
            <a:noAutofit/>
          </a:bodyPr>
          <a:lstStyle/>
          <a:p>
            <a:r>
              <a:rPr lang="ur-PK" sz="4400" dirty="0"/>
              <a:t>﷽</a:t>
            </a:r>
            <a:endParaRPr lang="en-GB" sz="4400" dirty="0"/>
          </a:p>
        </p:txBody>
      </p:sp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1543574" y="2353778"/>
            <a:ext cx="8577307" cy="3022927"/>
          </a:xfrm>
          <a:prstGeom prst="rect">
            <a:avLst/>
          </a:prstGeom>
          <a:solidFill>
            <a:srgbClr val="11324D"/>
          </a:solidFill>
          <a:ln w="3810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1500" dirty="0" err="1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وَٱلسَّمَآءِ</a:t>
            </a:r>
            <a:r>
              <a:rPr lang="ur-PK" sz="115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 </a:t>
            </a:r>
            <a:r>
              <a:rPr lang="ur-PK" sz="11500" dirty="0" err="1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وَمَا</a:t>
            </a:r>
            <a:r>
              <a:rPr lang="ur-PK" sz="115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 </a:t>
            </a:r>
            <a:r>
              <a:rPr lang="ur-PK" sz="11500" dirty="0" err="1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بَنَىٰهَا</a:t>
            </a:r>
            <a:endParaRPr lang="en-GB" sz="11500" dirty="0"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99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7459" y="1670848"/>
            <a:ext cx="11717081" cy="40382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800" dirty="0" err="1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</a:t>
            </a:r>
            <a:r>
              <a:rPr lang="ur-PK" sz="13800" dirty="0" err="1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َٱلسَّمَآءِ</a:t>
            </a:r>
            <a:r>
              <a:rPr lang="ur-PK" sz="138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 </a:t>
            </a:r>
            <a:r>
              <a:rPr lang="ur-PK" sz="13800" dirty="0" err="1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وَمَا</a:t>
            </a:r>
            <a:r>
              <a:rPr lang="ur-PK" sz="138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 </a:t>
            </a:r>
            <a:r>
              <a:rPr lang="ur-PK" sz="13800" dirty="0" err="1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بَنَىٰهَا</a:t>
            </a:r>
            <a:endParaRPr lang="en-GB" sz="13800" dirty="0"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4383375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7459" y="856526"/>
            <a:ext cx="11717081" cy="28335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800" dirty="0" err="1">
                <a:solidFill>
                  <a:schemeClr val="bg1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وَٱلسَّمَآءِ</a:t>
            </a:r>
            <a:r>
              <a:rPr lang="ur-PK" sz="13800" dirty="0">
                <a:solidFill>
                  <a:schemeClr val="bg1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 </a:t>
            </a:r>
            <a:r>
              <a:rPr lang="ur-PK" sz="13800" dirty="0" err="1">
                <a:solidFill>
                  <a:schemeClr val="bg1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وَمَا</a:t>
            </a:r>
            <a:r>
              <a:rPr lang="ur-PK" sz="13800" dirty="0">
                <a:solidFill>
                  <a:schemeClr val="bg1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 </a:t>
            </a:r>
            <a:r>
              <a:rPr lang="ur-PK" sz="13800" dirty="0" err="1">
                <a:solidFill>
                  <a:schemeClr val="bg1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بَنَىٰهَا</a:t>
            </a:r>
            <a:endParaRPr lang="en-GB" sz="13800" dirty="0">
              <a:solidFill>
                <a:schemeClr val="bg1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9A34A5-561A-4939-8CD1-BF5FD4F1D7DC}"/>
              </a:ext>
            </a:extLst>
          </p:cNvPr>
          <p:cNvSpPr/>
          <p:nvPr/>
        </p:nvSpPr>
        <p:spPr>
          <a:xfrm>
            <a:off x="6614370" y="4057591"/>
            <a:ext cx="5479637" cy="2306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800" dirty="0">
                <a:solidFill>
                  <a:schemeClr val="accent4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وَٱلسَّمَآء</a:t>
            </a:r>
            <a:endParaRPr lang="en-GB" sz="13800" dirty="0">
              <a:solidFill>
                <a:schemeClr val="accent4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254C06-FF67-4527-A1E4-4FE84EEE9F1F}"/>
              </a:ext>
            </a:extLst>
          </p:cNvPr>
          <p:cNvSpPr/>
          <p:nvPr/>
        </p:nvSpPr>
        <p:spPr>
          <a:xfrm>
            <a:off x="2837812" y="3952522"/>
            <a:ext cx="5479637" cy="2306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800" dirty="0">
                <a:solidFill>
                  <a:schemeClr val="accent4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وَمَا</a:t>
            </a:r>
            <a:endParaRPr lang="en-GB" sz="13800" dirty="0">
              <a:solidFill>
                <a:schemeClr val="accent4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E1F96C-972F-4A0A-ACC9-80A55602BB8B}"/>
              </a:ext>
            </a:extLst>
          </p:cNvPr>
          <p:cNvSpPr/>
          <p:nvPr/>
        </p:nvSpPr>
        <p:spPr>
          <a:xfrm>
            <a:off x="-624630" y="3952522"/>
            <a:ext cx="5479637" cy="2306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800" dirty="0">
                <a:solidFill>
                  <a:schemeClr val="accent4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بَنَىٰهَا</a:t>
            </a:r>
            <a:endParaRPr lang="en-GB" sz="13800" dirty="0">
              <a:solidFill>
                <a:schemeClr val="accent4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EBC4AFEB-DB88-4DDD-87A2-462D5DA94111}"/>
              </a:ext>
            </a:extLst>
          </p:cNvPr>
          <p:cNvSpPr/>
          <p:nvPr/>
        </p:nvSpPr>
        <p:spPr>
          <a:xfrm rot="5400000">
            <a:off x="5138477" y="3102895"/>
            <a:ext cx="878304" cy="820951"/>
          </a:xfrm>
          <a:prstGeom prst="rightArrow">
            <a:avLst>
              <a:gd name="adj1" fmla="val 43025"/>
              <a:gd name="adj2" fmla="val 35776"/>
            </a:avLst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DF14819A-C21A-4AA2-9D7A-9E442BCBBDD1}"/>
              </a:ext>
            </a:extLst>
          </p:cNvPr>
          <p:cNvSpPr/>
          <p:nvPr/>
        </p:nvSpPr>
        <p:spPr>
          <a:xfrm rot="3624070">
            <a:off x="9216243" y="3342823"/>
            <a:ext cx="878304" cy="820951"/>
          </a:xfrm>
          <a:prstGeom prst="rightArrow">
            <a:avLst>
              <a:gd name="adj1" fmla="val 43025"/>
              <a:gd name="adj2" fmla="val 35776"/>
            </a:avLst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5770CE2-EB24-4560-B972-D44CB10935CA}"/>
              </a:ext>
            </a:extLst>
          </p:cNvPr>
          <p:cNvSpPr/>
          <p:nvPr/>
        </p:nvSpPr>
        <p:spPr>
          <a:xfrm rot="7027139">
            <a:off x="1833126" y="3216326"/>
            <a:ext cx="878304" cy="820951"/>
          </a:xfrm>
          <a:prstGeom prst="rightArrow">
            <a:avLst>
              <a:gd name="adj1" fmla="val 43025"/>
              <a:gd name="adj2" fmla="val 35776"/>
            </a:avLst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825026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7459" y="1670848"/>
            <a:ext cx="11717081" cy="40382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800" dirty="0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</a:t>
            </a:r>
            <a:r>
              <a:rPr lang="ur-PK" sz="138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َٱ</a:t>
            </a:r>
            <a:r>
              <a:rPr lang="ur-PK" sz="13800" dirty="0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لسّ</a:t>
            </a:r>
            <a:r>
              <a:rPr lang="ur-PK" sz="138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َمَآءِ وَمَا بَنَىٰهَا</a:t>
            </a:r>
            <a:endParaRPr lang="en-GB" sz="13800" dirty="0"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6051163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7459" y="1670848"/>
            <a:ext cx="11717081" cy="40382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800" dirty="0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</a:t>
            </a:r>
            <a:r>
              <a:rPr lang="ur-PK" sz="138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َ</a:t>
            </a:r>
            <a:r>
              <a:rPr lang="ur-PK" sz="13800" dirty="0">
                <a:solidFill>
                  <a:srgbClr val="FF0000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ٱ</a:t>
            </a:r>
            <a:r>
              <a:rPr lang="ur-PK" sz="13800" dirty="0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لسّ</a:t>
            </a:r>
            <a:r>
              <a:rPr lang="ur-PK" sz="138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َ</a:t>
            </a:r>
            <a:r>
              <a:rPr lang="ur-PK" sz="13800" dirty="0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مَا</a:t>
            </a:r>
            <a:r>
              <a:rPr lang="ur-PK" sz="138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ٓءِ وَمَا بَنَىٰهَا</a:t>
            </a:r>
            <a:endParaRPr lang="en-GB" sz="13800" dirty="0"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726E76-36A3-4664-9741-559499A802A8}"/>
              </a:ext>
            </a:extLst>
          </p:cNvPr>
          <p:cNvSpPr txBox="1"/>
          <p:nvPr/>
        </p:nvSpPr>
        <p:spPr>
          <a:xfrm>
            <a:off x="6677636" y="1736521"/>
            <a:ext cx="1686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8C91F"/>
                </a:solidFill>
              </a:rPr>
              <a:t>5 Harakat</a:t>
            </a:r>
          </a:p>
        </p:txBody>
      </p:sp>
      <p:sp>
        <p:nvSpPr>
          <p:cNvPr id="3" name="Multiplication Sign 2">
            <a:extLst>
              <a:ext uri="{FF2B5EF4-FFF2-40B4-BE49-F238E27FC236}">
                <a16:creationId xmlns:a16="http://schemas.microsoft.com/office/drawing/2014/main" id="{13F512D1-CD69-4600-9027-2C15E0FA295A}"/>
              </a:ext>
            </a:extLst>
          </p:cNvPr>
          <p:cNvSpPr/>
          <p:nvPr/>
        </p:nvSpPr>
        <p:spPr>
          <a:xfrm rot="5400000">
            <a:off x="9525128" y="2187370"/>
            <a:ext cx="527748" cy="330735"/>
          </a:xfrm>
          <a:prstGeom prst="mathMultiply">
            <a:avLst>
              <a:gd name="adj1" fmla="val 15994"/>
            </a:avLst>
          </a:prstGeom>
          <a:solidFill>
            <a:srgbClr val="FF00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E212FCA0-D802-45B8-A597-87A8DD43397E}"/>
              </a:ext>
            </a:extLst>
          </p:cNvPr>
          <p:cNvSpPr/>
          <p:nvPr/>
        </p:nvSpPr>
        <p:spPr>
          <a:xfrm rot="10800000">
            <a:off x="7212315" y="1296654"/>
            <a:ext cx="234892" cy="455153"/>
          </a:xfrm>
          <a:prstGeom prst="downArrow">
            <a:avLst>
              <a:gd name="adj1" fmla="val 35714"/>
              <a:gd name="adj2" fmla="val 50000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ED7D31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428609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7459" y="1670848"/>
            <a:ext cx="11717081" cy="40382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800" dirty="0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</a:t>
            </a:r>
            <a:r>
              <a:rPr lang="ur-PK" sz="138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َ</a:t>
            </a:r>
            <a:r>
              <a:rPr lang="ur-PK" sz="13800" dirty="0">
                <a:solidFill>
                  <a:srgbClr val="FF0000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ٱ</a:t>
            </a:r>
            <a:r>
              <a:rPr lang="ur-PK" sz="13800" dirty="0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لسّ</a:t>
            </a:r>
            <a:r>
              <a:rPr lang="ur-PK" sz="138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َ</a:t>
            </a:r>
            <a:r>
              <a:rPr lang="ur-PK" sz="13800" dirty="0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مَا</a:t>
            </a:r>
            <a:r>
              <a:rPr lang="ur-PK" sz="138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ٓ</a:t>
            </a:r>
            <a:r>
              <a:rPr lang="ur-PK" sz="13800" dirty="0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ء</a:t>
            </a:r>
            <a:r>
              <a:rPr lang="ur-PK" sz="138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ِ وَمَا بَنَىٰهَا</a:t>
            </a:r>
            <a:endParaRPr lang="en-GB" sz="13800" dirty="0"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00437759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7459" y="1670848"/>
            <a:ext cx="11717081" cy="40382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800" dirty="0" err="1">
                <a:solidFill>
                  <a:schemeClr val="bg1">
                    <a:lumMod val="50000"/>
                  </a:schemeClr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وَٱلسَّمَآءِ</a:t>
            </a:r>
            <a:r>
              <a:rPr lang="ur-PK" sz="138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 </a:t>
            </a:r>
            <a:r>
              <a:rPr lang="ur-PK" sz="13800" dirty="0" err="1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وَمَا</a:t>
            </a:r>
            <a:r>
              <a:rPr lang="ur-PK" sz="138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 </a:t>
            </a:r>
            <a:r>
              <a:rPr lang="ur-PK" sz="13800" dirty="0" err="1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بَنَىٰهَا</a:t>
            </a:r>
            <a:endParaRPr lang="en-GB" sz="13800" dirty="0"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28268177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7459" y="1670848"/>
            <a:ext cx="11717081" cy="40382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800" dirty="0">
                <a:solidFill>
                  <a:schemeClr val="bg1">
                    <a:lumMod val="50000"/>
                  </a:schemeClr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وَٱلسَّمَآءِ</a:t>
            </a:r>
            <a:r>
              <a:rPr lang="ur-PK" sz="138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 </a:t>
            </a:r>
            <a:r>
              <a:rPr lang="ur-PK" sz="13800" dirty="0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</a:t>
            </a:r>
            <a:r>
              <a:rPr lang="ur-PK" sz="13800" dirty="0">
                <a:solidFill>
                  <a:srgbClr val="F8C91F"/>
                </a:solidFill>
                <a:highlight>
                  <a:srgbClr val="FFFF00"/>
                </a:highlight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َ</a:t>
            </a:r>
            <a:r>
              <a:rPr lang="ur-PK" sz="13800" dirty="0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مَا</a:t>
            </a:r>
            <a:r>
              <a:rPr lang="ur-PK" sz="138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 بَنٰىهَا</a:t>
            </a:r>
            <a:endParaRPr lang="en-GB" sz="13800" dirty="0"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ED02DA-FC3A-4BB8-8FA2-A5F067C427CB}"/>
              </a:ext>
            </a:extLst>
          </p:cNvPr>
          <p:cNvSpPr txBox="1"/>
          <p:nvPr/>
        </p:nvSpPr>
        <p:spPr>
          <a:xfrm>
            <a:off x="4661482" y="2079761"/>
            <a:ext cx="1686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8C91F"/>
                </a:solidFill>
              </a:rPr>
              <a:t>2 Harakat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910BC1E4-C16D-47AC-AFF5-865AA983FECC}"/>
              </a:ext>
            </a:extLst>
          </p:cNvPr>
          <p:cNvSpPr/>
          <p:nvPr/>
        </p:nvSpPr>
        <p:spPr>
          <a:xfrm rot="10800000">
            <a:off x="4855008" y="1624608"/>
            <a:ext cx="234892" cy="455153"/>
          </a:xfrm>
          <a:prstGeom prst="downArrow">
            <a:avLst>
              <a:gd name="adj1" fmla="val 35714"/>
              <a:gd name="adj2" fmla="val 50000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ED7D31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858099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257841" y="729794"/>
            <a:ext cx="12208541" cy="41949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800" dirty="0">
                <a:solidFill>
                  <a:schemeClr val="bg1">
                    <a:lumMod val="50000"/>
                  </a:schemeClr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وَٱلسَّمَآءِ</a:t>
            </a:r>
            <a:r>
              <a:rPr lang="ur-PK" sz="138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 </a:t>
            </a:r>
            <a:r>
              <a:rPr lang="ur-PK" sz="13800" dirty="0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</a:t>
            </a:r>
            <a:r>
              <a:rPr lang="ur-PK" sz="13800" dirty="0">
                <a:solidFill>
                  <a:srgbClr val="F8C91F"/>
                </a:solidFill>
                <a:highlight>
                  <a:srgbClr val="FFFF00"/>
                </a:highlight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َ</a:t>
            </a:r>
            <a:r>
              <a:rPr lang="ur-PK" sz="13800" dirty="0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مَا</a:t>
            </a:r>
            <a:r>
              <a:rPr lang="ur-PK" sz="138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 بَنٰىهَا</a:t>
            </a:r>
            <a:endParaRPr lang="en-GB" sz="13800" dirty="0"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F85F81-2913-4490-95B5-7BBCBCB444FB}"/>
              </a:ext>
            </a:extLst>
          </p:cNvPr>
          <p:cNvSpPr/>
          <p:nvPr/>
        </p:nvSpPr>
        <p:spPr>
          <a:xfrm>
            <a:off x="544756" y="3243919"/>
            <a:ext cx="10628746" cy="35073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800" dirty="0">
                <a:solidFill>
                  <a:schemeClr val="bg1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</a:t>
            </a:r>
            <a:r>
              <a:rPr lang="ur-PK" sz="138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ٱلسَّمَآءِ وَمَا </a:t>
            </a:r>
            <a:r>
              <a:rPr lang="ur-PK" sz="13800" dirty="0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بَنَى</a:t>
            </a:r>
            <a:r>
              <a:rPr lang="ur-PK" sz="138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ٰهَا</a:t>
            </a:r>
            <a:endParaRPr lang="en-GB" sz="13800" dirty="0"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332982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7459" y="1670848"/>
            <a:ext cx="11717081" cy="40382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800" dirty="0">
                <a:solidFill>
                  <a:schemeClr val="bg1">
                    <a:lumMod val="50000"/>
                  </a:schemeClr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وَٱلسَّمَآءِ و</a:t>
            </a:r>
            <a:r>
              <a:rPr lang="ur-PK" sz="13800" dirty="0">
                <a:solidFill>
                  <a:schemeClr val="bg1">
                    <a:lumMod val="50000"/>
                  </a:schemeClr>
                </a:solidFill>
                <a:highlight>
                  <a:srgbClr val="FFFF00"/>
                </a:highlight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َ</a:t>
            </a:r>
            <a:r>
              <a:rPr lang="ur-PK" sz="13800" dirty="0">
                <a:solidFill>
                  <a:schemeClr val="bg1">
                    <a:lumMod val="50000"/>
                  </a:schemeClr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مَا </a:t>
            </a:r>
            <a:r>
              <a:rPr lang="ur-PK" sz="13800" dirty="0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بَنٰ</a:t>
            </a:r>
            <a:r>
              <a:rPr lang="ur-PK" sz="138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ىهَا</a:t>
            </a:r>
            <a:endParaRPr lang="en-GB" sz="13800" dirty="0"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8AE308-FCA7-470B-A455-16100D6B6F90}"/>
              </a:ext>
            </a:extLst>
          </p:cNvPr>
          <p:cNvSpPr txBox="1"/>
          <p:nvPr/>
        </p:nvSpPr>
        <p:spPr>
          <a:xfrm>
            <a:off x="2320021" y="1895168"/>
            <a:ext cx="1686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8C91F"/>
                </a:solidFill>
              </a:rPr>
              <a:t>2 Harakat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30FB30F3-49CE-4BA2-9258-6B5783FD7C59}"/>
              </a:ext>
            </a:extLst>
          </p:cNvPr>
          <p:cNvSpPr/>
          <p:nvPr/>
        </p:nvSpPr>
        <p:spPr>
          <a:xfrm rot="10800000">
            <a:off x="2852558" y="1296654"/>
            <a:ext cx="234892" cy="455153"/>
          </a:xfrm>
          <a:prstGeom prst="downArrow">
            <a:avLst>
              <a:gd name="adj1" fmla="val 35714"/>
              <a:gd name="adj2" fmla="val 50000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ED7D31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355250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7459" y="1670848"/>
            <a:ext cx="11717081" cy="40382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800" dirty="0" err="1">
                <a:solidFill>
                  <a:schemeClr val="bg1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</a:t>
            </a:r>
            <a:r>
              <a:rPr lang="ur-PK" sz="13800" dirty="0" err="1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َٱلسَّمَآءِ</a:t>
            </a:r>
            <a:r>
              <a:rPr lang="ur-PK" sz="138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 </a:t>
            </a:r>
            <a:r>
              <a:rPr lang="ur-PK" sz="13800" dirty="0" err="1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وَمَا</a:t>
            </a:r>
            <a:r>
              <a:rPr lang="ur-PK" sz="13800" dirty="0"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 </a:t>
            </a:r>
            <a:r>
              <a:rPr lang="ur-PK" sz="13800" dirty="0" err="1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بَنَىٰهَا</a:t>
            </a:r>
            <a:endParaRPr lang="en-GB" sz="13800" dirty="0">
              <a:solidFill>
                <a:srgbClr val="F8C91F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584972-7D76-4B29-AB0A-C65B3617AF3B}"/>
              </a:ext>
            </a:extLst>
          </p:cNvPr>
          <p:cNvSpPr txBox="1"/>
          <p:nvPr/>
        </p:nvSpPr>
        <p:spPr>
          <a:xfrm>
            <a:off x="1423332" y="2197207"/>
            <a:ext cx="1686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8C91F"/>
                </a:solidFill>
              </a:rPr>
              <a:t>2 Harakat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83672989-3DCF-49F3-A5B4-81D5523AD71E}"/>
              </a:ext>
            </a:extLst>
          </p:cNvPr>
          <p:cNvSpPr/>
          <p:nvPr/>
        </p:nvSpPr>
        <p:spPr>
          <a:xfrm rot="10800000">
            <a:off x="1742693" y="1742054"/>
            <a:ext cx="234892" cy="455153"/>
          </a:xfrm>
          <a:prstGeom prst="downArrow">
            <a:avLst>
              <a:gd name="adj1" fmla="val 35714"/>
              <a:gd name="adj2" fmla="val 50000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ED7D31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746018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7459" y="1670848"/>
            <a:ext cx="11717081" cy="40382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800" dirty="0" err="1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وَٱلسَّمَآءِ</a:t>
            </a:r>
            <a:r>
              <a:rPr lang="ur-PK" sz="13800" dirty="0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 </a:t>
            </a:r>
            <a:r>
              <a:rPr lang="ur-PK" sz="13800" dirty="0" err="1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وَمَا</a:t>
            </a:r>
            <a:r>
              <a:rPr lang="ur-PK" sz="13800" dirty="0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 </a:t>
            </a:r>
            <a:r>
              <a:rPr lang="ur-PK" sz="13800" dirty="0" err="1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بَنَىٰهَا</a:t>
            </a:r>
            <a:endParaRPr lang="en-GB" sz="13800" dirty="0">
              <a:solidFill>
                <a:srgbClr val="F8C91F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28347108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60245" y="1557760"/>
            <a:ext cx="15860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Any Question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36569" y="2377686"/>
            <a:ext cx="3368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Montserrat Medium" panose="00000600000000000000" pitchFamily="2" charset="0"/>
              </a:rPr>
              <a:t>Instagram : @</a:t>
            </a:r>
            <a:r>
              <a:rPr lang="en-GB" sz="1400" dirty="0" err="1">
                <a:latin typeface="Montserrat Medium" panose="00000600000000000000" pitchFamily="2" charset="0"/>
              </a:rPr>
              <a:t>learningquranwithali</a:t>
            </a:r>
            <a:endParaRPr lang="en-GB" sz="1400" dirty="0">
              <a:latin typeface="Montserrat Medium" panose="000006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36569" y="2797165"/>
            <a:ext cx="39597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Montserrat Medium" panose="00000600000000000000" pitchFamily="2" charset="0"/>
              </a:rPr>
              <a:t>Email: </a:t>
            </a:r>
            <a:r>
              <a:rPr lang="en-GB" sz="1400" dirty="0">
                <a:latin typeface="Montserrat Medium" panose="00000600000000000000" pitchFamily="2" charset="0"/>
                <a:hlinkClick r:id="rId3"/>
              </a:rPr>
              <a:t>muhammadaliraza281@gmail.com</a:t>
            </a:r>
            <a:endParaRPr lang="en-GB" sz="1400" dirty="0">
              <a:latin typeface="Montserrat Medium" panose="00000600000000000000" pitchFamily="2" charset="0"/>
            </a:endParaRPr>
          </a:p>
          <a:p>
            <a:r>
              <a:rPr lang="en-GB" sz="1400" dirty="0">
                <a:latin typeface="Montserrat Medium" panose="00000600000000000000" pitchFamily="2" charset="0"/>
              </a:rPr>
              <a:t>Email: </a:t>
            </a:r>
            <a:r>
              <a:rPr lang="en-GB" sz="1400" dirty="0">
                <a:latin typeface="Montserrat Medium" panose="00000600000000000000" pitchFamily="2" charset="0"/>
                <a:hlinkClick r:id="rId4"/>
              </a:rPr>
              <a:t>quranwithali281@gmail.com</a:t>
            </a:r>
            <a:endParaRPr lang="en-GB" sz="1400" dirty="0">
              <a:latin typeface="Montserrat Medium" panose="00000600000000000000" pitchFamily="2" charset="0"/>
            </a:endParaRPr>
          </a:p>
          <a:p>
            <a:endParaRPr lang="en-GB" sz="1400" dirty="0">
              <a:latin typeface="Montserrat Medium" panose="00000600000000000000" pitchFamily="2" charset="0"/>
            </a:endParaRPr>
          </a:p>
          <a:p>
            <a:endParaRPr lang="en-GB" sz="1400" dirty="0">
              <a:latin typeface="Montserrat Medium" panose="00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04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</TotalTime>
  <Words>80</Words>
  <Application>Microsoft Office PowerPoint</Application>
  <PresentationFormat>Widescreen</PresentationFormat>
  <Paragraphs>31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Al Majeed Quranic Font</vt:lpstr>
      <vt:lpstr>Al_Mushaf</vt:lpstr>
      <vt:lpstr>Arial</vt:lpstr>
      <vt:lpstr>Calibri</vt:lpstr>
      <vt:lpstr>Calibri Light</vt:lpstr>
      <vt:lpstr>Montserrat ExtraBold</vt:lpstr>
      <vt:lpstr>Montserrat Medium</vt:lpstr>
      <vt:lpstr>Office Theme</vt:lpstr>
      <vt:lpstr>﷽</vt:lpstr>
      <vt:lpstr>﷽</vt:lpstr>
      <vt:lpstr>﷽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Noorani Qaida</dc:title>
  <dc:creator>Ali Raza</dc:creator>
  <cp:lastModifiedBy>IGAME</cp:lastModifiedBy>
  <cp:revision>202</cp:revision>
  <dcterms:created xsi:type="dcterms:W3CDTF">2024-03-18T17:25:45Z</dcterms:created>
  <dcterms:modified xsi:type="dcterms:W3CDTF">2025-04-23T06:38:24Z</dcterms:modified>
</cp:coreProperties>
</file>