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420" r:id="rId3"/>
    <p:sldId id="397" r:id="rId4"/>
    <p:sldId id="437" r:id="rId5"/>
    <p:sldId id="485" r:id="rId6"/>
    <p:sldId id="493" r:id="rId7"/>
    <p:sldId id="498" r:id="rId8"/>
    <p:sldId id="494" r:id="rId9"/>
    <p:sldId id="40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22C5F9-7841-4454-B9FA-979249202C71}">
          <p14:sldIdLst>
            <p14:sldId id="265"/>
            <p14:sldId id="420"/>
            <p14:sldId id="397"/>
            <p14:sldId id="437"/>
            <p14:sldId id="485"/>
            <p14:sldId id="493"/>
            <p14:sldId id="498"/>
            <p14:sldId id="494"/>
            <p14:sldId id="408"/>
          </p14:sldIdLst>
        </p14:section>
        <p14:section name="Untitled Section" id="{2D1458F5-053A-4286-BD2E-FB0A6524B65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91F"/>
    <a:srgbClr val="ED7D31"/>
    <a:srgbClr val="1132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9" autoAdjust="0"/>
    <p:restoredTop sz="94660"/>
  </p:normalViewPr>
  <p:slideViewPr>
    <p:cSldViewPr snapToGrid="0">
      <p:cViewPr>
        <p:scale>
          <a:sx n="125" d="100"/>
          <a:sy n="125" d="100"/>
        </p:scale>
        <p:origin x="-138" y="-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3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57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1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9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04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76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0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4679-4367-4C48-AAC8-333E47A270F6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4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uhammadaliraza281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quranwithali281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308838" y="3110822"/>
            <a:ext cx="2517199" cy="771221"/>
          </a:xfrm>
          <a:prstGeom prst="rect">
            <a:avLst/>
          </a:prstGeom>
          <a:solidFill>
            <a:srgbClr val="F8C91F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Montserrat ExtraBold" panose="00000900000000000000" pitchFamily="2" charset="0"/>
              </a:rPr>
              <a:t>Quran With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26037" y="3202543"/>
            <a:ext cx="120306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11324D"/>
                </a:solidFill>
                <a:latin typeface="Montserrat ExtraBold" panose="00000900000000000000" pitchFamily="2" charset="0"/>
              </a:rPr>
              <a:t>Ali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8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293600" y="2703435"/>
            <a:ext cx="7410829" cy="2522906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/>
              <a:t>Surah Ash-Shams</a:t>
            </a:r>
          </a:p>
          <a:p>
            <a:pPr algn="ctr"/>
            <a:r>
              <a:rPr lang="en-GB" sz="7200" dirty="0"/>
              <a:t>0</a:t>
            </a:r>
            <a:r>
              <a:rPr lang="en-US" sz="7200" dirty="0"/>
              <a:t>6</a:t>
            </a:r>
            <a:endParaRPr lang="en-GB" sz="72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55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/>
              <a:t>﷽</a:t>
            </a:r>
            <a:endParaRPr lang="en-GB" sz="4400" dirty="0"/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452824" y="2616359"/>
            <a:ext cx="9286351" cy="3169921"/>
          </a:xfrm>
          <a:prstGeom prst="rect">
            <a:avLst/>
          </a:prstGeom>
          <a:solidFill>
            <a:srgbClr val="11324D"/>
          </a:solidFill>
          <a:ln w="3810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ar-AE" sz="115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وَٱلْأَرْضِ وَمَا طَحَىٰهَا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9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وَٱلْأَرْض</a:t>
            </a:r>
            <a:r>
              <a:rPr lang="ur-PK" sz="138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ِ وَمَا طَحَىٰهَا</a:t>
            </a:r>
            <a:endParaRPr lang="en-GB" sz="13800" dirty="0">
              <a:solidFill>
                <a:schemeClr val="bg1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383375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934748" y="3199064"/>
            <a:ext cx="2918282" cy="25150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96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وَلْ</a:t>
            </a:r>
            <a:endParaRPr lang="en-GB" sz="9600" dirty="0">
              <a:solidFill>
                <a:schemeClr val="bg1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9F8C01-DA14-4460-8944-D6C66FEBA759}"/>
              </a:ext>
            </a:extLst>
          </p:cNvPr>
          <p:cNvSpPr/>
          <p:nvPr/>
        </p:nvSpPr>
        <p:spPr>
          <a:xfrm>
            <a:off x="4468825" y="3199064"/>
            <a:ext cx="2703861" cy="2664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80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اَرْ</a:t>
            </a:r>
            <a:endParaRPr lang="en-GB" sz="8000" dirty="0">
              <a:solidFill>
                <a:schemeClr val="bg1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750A15-3609-4BF9-B7A4-C4EE4B2FB07B}"/>
              </a:ext>
            </a:extLst>
          </p:cNvPr>
          <p:cNvSpPr/>
          <p:nvPr/>
        </p:nvSpPr>
        <p:spPr>
          <a:xfrm>
            <a:off x="3440317" y="817150"/>
            <a:ext cx="406784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96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وَٱلْأَرْض</a:t>
            </a:r>
            <a:r>
              <a:rPr lang="ur-PK" sz="96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ِ</a:t>
            </a:r>
            <a:endParaRPr lang="en-GB" sz="9600" dirty="0">
              <a:solidFill>
                <a:schemeClr val="bg1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C9EF74-9C4C-4C35-8D62-45C5FA57A641}"/>
              </a:ext>
            </a:extLst>
          </p:cNvPr>
          <p:cNvSpPr/>
          <p:nvPr/>
        </p:nvSpPr>
        <p:spPr>
          <a:xfrm>
            <a:off x="4397983" y="2578970"/>
            <a:ext cx="2703861" cy="2664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>
              <a:solidFill>
                <a:schemeClr val="bg1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9DE6DB-473C-4167-B1AA-690E289D1C7B}"/>
              </a:ext>
            </a:extLst>
          </p:cNvPr>
          <p:cNvSpPr/>
          <p:nvPr/>
        </p:nvSpPr>
        <p:spPr>
          <a:xfrm>
            <a:off x="2159229" y="3049397"/>
            <a:ext cx="2703861" cy="2664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80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ضِ</a:t>
            </a:r>
            <a:endParaRPr lang="en-GB" sz="8000" dirty="0">
              <a:solidFill>
                <a:schemeClr val="bg1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605116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chemeClr val="bg1">
                    <a:lumMod val="50000"/>
                  </a:schemeClr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وَٱلْأَرْضِ</a:t>
            </a:r>
            <a:r>
              <a:rPr lang="ur-PK" sz="138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وَمَا</a:t>
            </a:r>
            <a:r>
              <a:rPr lang="ur-PK" sz="13800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 طَحَىٰهَا</a:t>
            </a:r>
            <a:endParaRPr lang="en-GB" sz="13800" dirty="0">
              <a:solidFill>
                <a:schemeClr val="bg1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2FCDAE-BEA6-443B-92AD-B17251569E10}"/>
              </a:ext>
            </a:extLst>
          </p:cNvPr>
          <p:cNvSpPr txBox="1"/>
          <p:nvPr/>
        </p:nvSpPr>
        <p:spPr>
          <a:xfrm>
            <a:off x="4635266" y="2079761"/>
            <a:ext cx="1686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8C91F"/>
                </a:solidFill>
              </a:rPr>
              <a:t>2 Harakat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4D1471A-ED41-40DD-A139-CF66C8535E3E}"/>
              </a:ext>
            </a:extLst>
          </p:cNvPr>
          <p:cNvSpPr/>
          <p:nvPr/>
        </p:nvSpPr>
        <p:spPr>
          <a:xfrm rot="10800000">
            <a:off x="5038517" y="1624608"/>
            <a:ext cx="234892" cy="455153"/>
          </a:xfrm>
          <a:prstGeom prst="downArrow">
            <a:avLst>
              <a:gd name="adj1" fmla="val 35714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ED7D3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2860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dirty="0">
                <a:solidFill>
                  <a:schemeClr val="bg1">
                    <a:lumMod val="50000"/>
                  </a:schemeClr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وَٱلْأَرْضِ وَمَا </a:t>
            </a:r>
            <a:r>
              <a:rPr lang="ur-PK" sz="13800" dirty="0">
                <a:solidFill>
                  <a:srgbClr val="F8C91F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طَحَىٰهَا</a:t>
            </a:r>
            <a:endParaRPr lang="en-GB" sz="13800" dirty="0">
              <a:solidFill>
                <a:srgbClr val="F8C91F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4D1471A-ED41-40DD-A139-CF66C8535E3E}"/>
              </a:ext>
            </a:extLst>
          </p:cNvPr>
          <p:cNvSpPr/>
          <p:nvPr/>
        </p:nvSpPr>
        <p:spPr>
          <a:xfrm rot="10800000">
            <a:off x="3143042" y="2310593"/>
            <a:ext cx="234892" cy="455153"/>
          </a:xfrm>
          <a:prstGeom prst="downArrow">
            <a:avLst>
              <a:gd name="adj1" fmla="val 35714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ED7D3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87A3FC53-A1F9-4718-99A3-2B58AFCE8887}"/>
              </a:ext>
            </a:extLst>
          </p:cNvPr>
          <p:cNvSpPr/>
          <p:nvPr/>
        </p:nvSpPr>
        <p:spPr>
          <a:xfrm rot="10800000">
            <a:off x="1792955" y="2310593"/>
            <a:ext cx="234892" cy="455153"/>
          </a:xfrm>
          <a:prstGeom prst="downArrow">
            <a:avLst>
              <a:gd name="adj1" fmla="val 35714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ED7D3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14516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7459" y="1670848"/>
            <a:ext cx="11717081" cy="4038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800" b="1" dirty="0">
                <a:solidFill>
                  <a:schemeClr val="bg1"/>
                </a:solidFill>
                <a:latin typeface="Al Majeed Quranic Font" panose="02010000000000000000" pitchFamily="2" charset="-78"/>
                <a:cs typeface="Al Majeed Quranic Font" panose="02010000000000000000" pitchFamily="2" charset="-78"/>
              </a:rPr>
              <a:t>وَٱلْأَرْضِ وَمَا طَحَىٰهَا</a:t>
            </a:r>
            <a:endParaRPr lang="en-GB" sz="13800" b="1" dirty="0">
              <a:solidFill>
                <a:schemeClr val="bg1"/>
              </a:solidFill>
              <a:latin typeface="Al Majeed Quranic Font" panose="02010000000000000000" pitchFamily="2" charset="-78"/>
              <a:cs typeface="Al Majeed Quranic Font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043775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60245" y="1557760"/>
            <a:ext cx="1586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Any 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569" y="2377686"/>
            <a:ext cx="3368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Instagram : @</a:t>
            </a:r>
            <a:r>
              <a:rPr lang="en-GB" sz="1400" dirty="0" err="1">
                <a:latin typeface="Montserrat Medium" panose="00000600000000000000" pitchFamily="2" charset="0"/>
              </a:rPr>
              <a:t>learningquranwithali</a:t>
            </a:r>
            <a:endParaRPr lang="en-GB" sz="1400" dirty="0">
              <a:latin typeface="Montserrat Medium" panose="00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6569" y="2797165"/>
            <a:ext cx="39597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3"/>
              </a:rPr>
              <a:t>muhammadaliraza281@gmail.com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4"/>
              </a:rPr>
              <a:t>quranwithali281@gmail.com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04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53</Words>
  <Application>Microsoft Office PowerPoint</Application>
  <PresentationFormat>Widescreen</PresentationFormat>
  <Paragraphs>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Al Majeed Quranic Font</vt:lpstr>
      <vt:lpstr>Al_Mushaf</vt:lpstr>
      <vt:lpstr>Arial</vt:lpstr>
      <vt:lpstr>Calibri</vt:lpstr>
      <vt:lpstr>Calibri Light</vt:lpstr>
      <vt:lpstr>Montserrat ExtraBold</vt:lpstr>
      <vt:lpstr>Montserrat Medium</vt:lpstr>
      <vt:lpstr>Office Theme</vt:lpstr>
      <vt:lpstr>﷽</vt:lpstr>
      <vt:lpstr>﷽</vt:lpstr>
      <vt:lpstr>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Noorani Qaida</dc:title>
  <dc:creator>Ali Raza</dc:creator>
  <cp:lastModifiedBy>IGAME</cp:lastModifiedBy>
  <cp:revision>200</cp:revision>
  <dcterms:created xsi:type="dcterms:W3CDTF">2024-03-18T17:25:45Z</dcterms:created>
  <dcterms:modified xsi:type="dcterms:W3CDTF">2025-04-23T06:38:33Z</dcterms:modified>
</cp:coreProperties>
</file>